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ay unto the prince of Tyrus, Thus says the Lord GOD; Because yours heart is lifted up, and you have said, I am a God, I sit in the seat of God, in the midst of the seas; yet you are a man, and not God, though you set yours heart as the heart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ay unto the prince of Tyrus, Thus says the Lord GOD; Because yours heart is lifted up, and you have said, I am a God, I sit in the seat of God, in the midst of the seas; yet you are a man, and not God, though you set yours heart as the heart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ay unto the prince of Tyrus, Thus says the Lord GOD; Because yours heart is lifted up, and you have said, I am a God, I sit in the seat of God, in the midst of the seas; yet you are a man, and not God, though you set yours heart as the heart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you are wiser than Daniel; there is no secret that they can hide from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th your wisdom and with yours understanding you have got you riches, and have got gold and silver into your treasur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th your wisdom and with yours understanding you have got you riches, and have got gold and silver into your treasur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your great wisdom and by your trade have you increased your riches, and yours heart is lifted up because of your rich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your great wisdom and by your trade have you increased your riches, and yours heart is lifted up because of your rich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thus says the Lord GOD; Because you have set yours heart as the heart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thus says the Lord GOD; Because you have set yours heart as the heart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therefore I will bring strangers upon you, the terrible of the nations: and they shall draw their swords against the beauty of your wisdom, and they shall defile your bright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therefore I will bring strangers upon you, the terrible of the nations: and they shall draw their swords against the beauty of your wisdom, and they shall defile your brightn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shall bring you down to the pit, and you shall die the deaths of them that are slain in the midst of the se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ll you yet say before him that slays you, I am God? but you shall be a man, and no God, in the hand of him that slays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ll you yet say before him that slays you, I am God? but you shall be a man, and no God, in the hand of him that slays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shall die the deaths of the uncircumcised by the hand of strangers: for I have spoken it, says the Lord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shall die the deaths of the uncircumcised by the hand of strangers: for I have spoken it, says the Lord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the word of the LORD came unto me,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n of man, take up a lamentation upon the king of Tyrus, and say unto him, Thus says the Lord GOD; You seal up the sum, full of wisdom, and perfect in beaut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n of man, take up a lamentation upon the king of Tyrus, and say unto him, Thus says the Lord GOD; You seal up the sum, full of wisdom, and perfect in beau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n of man, take up a lamentation upon the king of Tyrus, and say unto him, Thus says the Lord GOD; You seal up the sum, full of wisdom, and perfect in beau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are the anointed cherub that covers; and I have set you so: you were upon the holy mountain of God; you have walked up and down in the midst of the stones of fi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are the anointed cherub that covers; and I have set you so: you were upon the holy mountain of God; you have walked up and down in the midst of the stones of fi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were perfect in your ways from the day that you were created, till iniquity was found in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were perfect in your ways from the day that you were created, till iniquity was found in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y the multitude of your merchandise they have filled the midst of you with violence, and you have sinned: therefore I will cast you as profane out of the mountain of God: and I will destroy you, O covering cherub, from the midst of the stones of fi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y the multitude of your merchandise they have filled the midst of you with violence, and you have sinned: therefore I will cast you as profane out of the mountain of God: and I will destroy you, O covering cherub, from the midst of the stones of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y the multitude of your merchandise they have filled the midst of you with violence, and you have sinned: therefore I will cast you as profane out of the mountain of God: and I will destroy you, O covering cherub, from the midst of the stones of fi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rs heart was lifted up because of your beauty, you have corrupted your wisdom by reason of your brightness: I will cast you to the ground, I will lay you before kings, that they may behold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rs heart was lifted up because of your beauty, you have corrupted your wisdom by reason of your brightness: I will cast you to the ground, I will lay you before kings, that they may behold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rs heart was lifted up because of your beauty, you have corrupted your wisdom by reason of your brightness: I will cast you to the ground, I will lay you before kings, that they may behold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ey that know you among the people shall be astonished at you: you shall be a terror, and never shall you be any mo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ey that know you among the people shall be astonished at you: you shall be a terror, and never shall you be any mo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gain the word of the LORD came unto me, say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set your face against Zidon, and prophesy against 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set your face against Zidon, and prophesy against 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y, Thus says the Lord GOD; Behold, I am against you, O Zidon; and I will be glorified in the midst of you: and they shall know that I am the LORD, when I shall have executed judgments in her, and shall be sanctified in 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y, Thus says the Lord GOD; Behold, I am against you, O Zidon; and I will be glorified in the midst of you: and they shall know that I am the LORD, when I shall have executed judgments in her, and shall be sanctified in h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y, Thus says the Lord GOD; Behold, I am against you, O Zidon; and I will be glorified in the midst of you: and they shall know that I am the LORD, when I shall have executed judgments in her, and shall be sanctified in h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will send into her pestilence, and blood into her streets; and the wounded shall be judged in the midst of her by the sword upon her on every side; and they shall know that I am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will send into her pestilence, and blood into her streets; and the wounded shall be judged in the midst of her by the sword upon her on every side; and they shall know that I am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will send into her pestilence, and blood into her streets; and the wounded shall be judged in the midst of her by the sword upon her on every side; and they shall know that I am the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shall be no more a pricking brier unto the house of Israel, nor any grieving thorn of all that are round about them, that despised them; and they shall know that I am the Lord G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shall be no more a pricking brier unto the house of Israel, nor any grieving thorn of all that are round about them, that despised them; and they shall know that I am the Lord G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shall be no more a pricking brier unto the house of Israel, nor any grieving thorn of all that are round about them, that despised them; and they shall know that I am the Lord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2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தீருவின் அதிபதியை நோக்கி கர்த்தராகிய ஆண்டவர் உரைக்கிறது என்னவென்றால், உன்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மைகொண்டு: நான் தேவன், நான் சமுத்திரத்தின் நடுவே தேவாசனத்தில் வீற்றிருக்கிறேனென்று நீ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இருதயத்தை தேவனின் இருதயத்தைப்போல் ஆக்கினாலும், நீ மனுஷனேயல்லாமல் தே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தானியேலைப்பார்க்கிலும் நீ ஞானவான்; இரகசியமானதொன்றும் உனக்கு மறைபொரு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உன் ஞானத்தினாலும் உன் புத்தியினாலும் பொருள் சம்பாதித்து, பொன்னையும் வெள்ளியை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ஷசாலைகளில் சேர்த்துக்கொ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 வியாபாரத்தினாலும் உன் மகா ஞானத்தினாலும் உன் பொருளைப் பெருகப்பண்ணினாய்; உன் இருத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த்தினால் மேட்டிமை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கர்த்தராகிய ஆண்டவர் சொல்லுகிறது என்னவென்றால்: நீ உன் இருதயத்தை தேவனின் இருதயத்தை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ஜாதிகளில் மகா பலவான்களாகிய மறுதேசத்தார் உனக்கு விரோதமாய் வரப்பண்ணுவேன்; அவர்க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தின் அழகுக்கு விரோதமாய்த் தங்கள் பட்டயங்களை உருவி, உன் மினுக்கைக் குலைத்து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ன்னைக் குழியிலே விழத்தள்ளுவார்கள்; நீ சமுத்திரங்களின் நடுவே கொலையுண்டு சாகிறவர்களைப்போல் சா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னைக் கொல்லுகிறவனுக்கு முன்பாக: நான் தேவனென்று நீ சொல்வாயோ? உன்னைக் குத்திப்போடுகிறவன் 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மனுஷனேயல்லாமல் தேவன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றுதேசத்தாரின் கையினால் நீ விருத்தசேதனமில்லாதவர்கள் சாவதுபோல் சாவாய்; நான் இதைச் சொன்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புத்திரனே நீ தீரு ராஜாவைக்குறித்துப் புலம்பி அவனை நோக்கி: கர்த்தராகிய ஆண்டவர் உ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 விசித்திரமாய்ச் செய்யப்பட்ட முத்திரைமோதிரம்; நீ ஞானத்தால் நிறைந்தவன்; பூர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தேவனுடைய தோட்டமாகிய ஏதேனில் இருந்தவன்; பத்மராகம் புஷ்பராகம், வைரம், படிகப்பச்சை, கோமே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பி, இந்திரநீலம், மரகதம், மாணிக்கம் முதலான சகவித இரத்தினங்களும் பொன்னும்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கொண்டிருக்கிறது சிருஷ்டிக்கப்பட்ட நாளில் உன் மேளவாத்தியங்களும் உன் நாகசுரங்களும் உ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காப்பாற்றுகிறதற்காக அபிஷேகம்பண்ணப்பட்ட கேருப்; தேவனுடைய பரிசுத்த பர்வதத்தில் உன்னை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மயமான கற்களின் நடுவே உலா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சிருஷ்டிக்கப்பட்ட நாள் துவக்கி உன்னில் அநியாயம் கண்டுபிடிக்கப்பட்டதுமட்டும், உன் வழி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யற்றிரு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ன் வியாபாரத்தின் மிகுதியினால், உன் கொடுமை அதிகரித்து நீ பாவஞ்செய்தாய்; ஆகையால் நான்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பர்வதத்திலிருந்து ஆகாதவனென்று தள்ளி, காப்பாற்றுகிற கேருபாய் இருந்த உன்னை அக்கினிம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ன் நடுவே இராதபடிக்கு அழி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ன் அழகினால் உன் இருதயம் மேட்டிமையாயிற்று; உன் மினுக்கினாலுண்டான ஞானத்தைக் கெடுத்தாய்;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தள்ளிப்போடுவேன்; ராஜாக்கள் உன்னைப் பார்க்கும்படி உன்னை அவர்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 அக்கிரமங்களின் ஏராளத்தினாலும், உன் வியாபாரத்தின் அநீதத்தினாலும் உன் பரிசுத்த ஸ்தல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னாய்; ஆகையால் உன்னைப் பட்சிப்பதாகிய ஒரு அக்கினியை நான் உன்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 உன்னைப்பார்க்கிற எல்லாருடைய கண்களுக்கு முன்பாகவும் உன்னைப் பூ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லா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ஜனங்களில் உன்னை அறிந்த அனைவரும் உன்னிமித்தம் திகைப்பார்கள்; மகா பயங்கரமாவாய்; இனி ஒ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ட்டாய் என்று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புத்திரனே, நீ உன் முகத்தைச் ஏதோனுக்கு எதிராகத் திருப்பி, அதற்கு விரோதமாக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கிய தேவன் சொல்லுகிறார்; சீதோனே, இதோ, நான் உனக்கு விரோதமாக வந்து, உ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வேன்; நான் அதிலே நியாயத்தீர்ப்புகளைச் செய்து, அதிலே பரிசுத்தரென்று விளங்கும்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 அதிலே கொள்ளைநோயையும், அதின் வீதிகளில் இரத்தத்தையும் வரப்பண்ணுவேன்; அதற்கு விரோத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வந்த பட்டயத்தினால் காயம்பட்டவர்கள் அதின் நடுவிலே வெட்டுண்டு விழுவார்கள்;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வம்சத்தாரை இகழ்ந்த அவர்களுடைய சுற்றுப்புறத்தாராகிய அனைவரிலும், இனித் தைக்கிறமு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வுண்டாக்குகிற நெரிஞ்சிலும் அவர்களுக்கு இராது; அப்பொழுது நான் கர்த்தராகிய ஆண்டவ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கிய ஆண்டவர் சொல்லுகிறது என்னவென்றால், நான் இஸ்ரவேல் வம்ச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டிக்கப்பட்டிருக்கிற ஜனங்களிடத்திலிருந்து சேர்த்துக்கொண்டுவந்து, அவர்களால் ஜா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முன்பாகப் பரிசுத்தரென்று விளங்கும்போது, அவர்கள் என் தாசனாகிய யாக்கோபுக்கு நான்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ய தேசத்திலே குடி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டைய சுற்றுப்புறத்தாரில் அவர்களை இகழ்ந்த அனைவரிலும் நான் நியாயத்தீர்ப்பு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து, அவர்கள் அதிலே சுகமாய்க் குடியிருந்து, வீடுகளைக் கட்டி திராட்சத்தோட்டங்களை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 வாழ்ந்து நான் தங்கள் தேவனாகிய கர்த்தர் என்று அறிந்துகொள்வார்கள் என்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2026-11-02T12:03:27Z</dcterms:created>
  <dcterms:modified xsi:type="dcterms:W3CDTF">2026-11-02T12:03:27Z</dcterms:modified>
  <dc:title>எசேக்கியேல்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