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came again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ay unto the prince of Tyrus, Thus says the Lord GOD; Because yours heart is lifted up, and you have said, I am a God, I sit in the seat of God, in the midst of the seas; yet you are a man, and not God, though you set yours heart as the heart of Go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ay unto the prince of Tyrus, Thus says the Lord GOD; Because yours heart is lifted up, and you have said, I am a God, I sit in the seat of God, in the midst of the seas; yet you are a man, and not God, though you set yours heart as the heart of Go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ay unto the prince of Tyrus, Thus says the Lord GOD; Because yours heart is lifted up, and you have said, I am a God, I sit in the seat of God, in the midst of the seas; yet you are a man, and not God, though you set yours heart as the heart of Go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you are wiser than Daniel; there is no secret that they can hide from you:]]></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ith your wisdom and with yours understanding you have got you riches, and have got gold and silver into your treasur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ith your wisdom and with yours understanding you have got you riches, and have got gold and silver into your treasur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y your great wisdom and by your trade have you increased your riches, and yours heart is lifted up because of your rich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y your great wisdom and by your trade have you increased your riches, and yours heart is lifted up because of your rich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thus says the Lord GOD; Because you have set yours heart as the heart of G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thus says the Lord GOD; Because you have set yours heart as the heart of G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hold, therefore I will bring strangers upon you, the terrible of the nations: and they shall draw their swords against the beauty of your wisdom, and they shall defile your brightnes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hold, therefore I will bring strangers upon you, the terrible of the nations: and they shall draw their swords against the beauty of your wisdom, and they shall defile your brightnes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y shall bring you down to the pit, and you shall die the deaths of them that are slain in the midst of the sea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ill you yet say before him that slays you, I am God? but you shall be a man, and no God, in the hand of him that slays you.]]></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ill you yet say before him that slays you, I am God? but you shall be a man, and no God, in the hand of him that slays you.]]></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 shall die the deaths of the uncircumcised by the hand of strangers: for I have spoken it, says the Lord GO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 shall die the deaths of the uncircumcised by the hand of strangers: for I have spoken it, says the Lord GO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Moreover the word of the LORD came unto me, saying,]]></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n of man, take up a lamentation upon the king of Tyrus, and say unto him, Thus says the Lord GOD; You seal up the sum, full of wisdom, and perfect in beaut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n of man, take up a lamentation upon the king of Tyrus, and say unto him, Thus says the Lord GOD; You seal up the sum, full of wisdom, and perfect in beaut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n of man, take up a lamentation upon the king of Tyrus, and say unto him, Thus says the Lord GOD; You seal up the sum, full of wisdom, and perfect in beaut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ou have been in Eden the garden of God; every precious stone was your covering, the ruby, topaz, and the diamond, the beryl, the onyx, and the jasper, the sapphire, the emerald, and the carbuncle, and gold: the workmanship of your timbrels and of your pipes was prepared in you in the day that you were creat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ou have been in Eden the garden of God; every precious stone was your covering, the ruby, topaz, and the diamond, the beryl, the onyx, and the jasper, the sapphire, the emerald, and the carbuncle, and gold: the workmanship of your timbrels and of your pipes was prepared in you in the day that you were create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ou have been in Eden the garden of God; every precious stone was your covering, the ruby, topaz, and the diamond, the beryl, the onyx, and the jasper, the sapphire, the emerald, and the carbuncle, and gold: the workmanship of your timbrels and of your pipes was prepared in you in the day that you were create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ou have been in Eden the garden of God; every precious stone was your covering, the ruby, topaz, and the diamond, the beryl, the onyx, and the jasper, the sapphire, the emerald, and the carbuncle, and gold: the workmanship of your timbrels and of your pipes was prepared in you in the day that you were create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You are the anointed cherub that covers; and I have set you so: you were upon the holy mountain of God; you have walked up and down in the midst of the stones of fir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You are the anointed cherub that covers; and I have set you so: you were upon the holy mountain of God; you have walked up and down in the midst of the stones of fir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You were perfect in your ways from the day that you were created, till iniquity was found in you.]]></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You were perfect in your ways from the day that you were created, till iniquity was found in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y the multitude of your merchandise they have filled the midst of you with violence, and you have sinned: therefore I will cast you as profane out of the mountain of God: and I will destroy you, O covering cherub, from the midst of the stones of fir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y the multitude of your merchandise they have filled the midst of you with violence, and you have sinned: therefore I will cast you as profane out of the mountain of God: and I will destroy you, O covering cherub, from the midst of the stones of fir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y the multitude of your merchandise they have filled the midst of you with violence, and you have sinned: therefore I will cast you as profane out of the mountain of God: and I will destroy you, O covering cherub, from the midst of the stones of fir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Yours heart was lifted up because of your beauty, you have corrupted your wisdom by reason of your brightness: I will cast you to the ground, I will lay you before kings, that they may behold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Yours heart was lifted up because of your beauty, you have corrupted your wisdom by reason of your brightness: I will cast you to the ground, I will lay you before kings, that they may behold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Yours heart was lifted up because of your beauty, you have corrupted your wisdom by reason of your brightness: I will cast you to the ground, I will lay you before kings, that they may behold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You have defiled your sanctuaries by the multitude of yours iniquities, by the iniquity of your trade; therefore will I bring forth a fire from the midst of you, it shall devour you, and I will bring you to ashes upon the earth in the sight of all them that behold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You have defiled your sanctuaries by the multitude of yours iniquities, by the iniquity of your trade; therefore will I bring forth a fire from the midst of you, it shall devour you, and I will bring you to ashes upon the earth in the sight of all them that behold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You have defiled your sanctuaries by the multitude of yours iniquities, by the iniquity of your trade; therefore will I bring forth a fire from the midst of you, it shall devour you, and I will bring you to ashes upon the earth in the sight of all them that behold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You have defiled your sanctuaries by the multitude of yours iniquities, by the iniquity of your trade; therefore will I bring forth a fire from the midst of you, it shall devour you, and I will bring you to ashes upon the earth in the sight of all them that behold you.]]></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ll they that know you among the people shall be astonished at you: you shall be a terror, and never shall you be any mor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ll they that know you among the people shall be astonished at you: you shall be a terror, and never shall you be any mor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gain the word of the LORD came unto me, saying,]]></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n of man, set your face against Zidon, and prophesy against i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n of man, set your face against Zidon, and prophesy against i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ay, Thus says the Lord GOD; Behold, I am against you, O Zidon; and I will be glorified in the midst of you: and they shall know that I am the LORD, when I shall have executed judgments in her, and shall be sanctified in h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ay, Thus says the Lord GOD; Behold, I am against you, O Zidon; and I will be glorified in the midst of you: and they shall know that I am the LORD, when I shall have executed judgments in her, and shall be sanctified in he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ay, Thus says the Lord GOD; Behold, I am against you, O Zidon; and I will be glorified in the midst of you: and they shall know that I am the LORD, when I shall have executed judgments in her, and shall be sanctified in he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I will send into her pestilence, and blood into her streets; and the wounded shall be judged in the midst of her by the sword upon her on every side; and they shall know that I am the LOR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I will send into her pestilence, and blood into her streets; and the wounded shall be judged in the midst of her by the sword upon her on every side; and they shall know that I am the LOR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I will send into her pestilence, and blood into her streets; and the wounded shall be judged in the midst of her by the sword upon her on every side; and they shall know that I am the LOR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re shall be no more a pricking brier unto the house of Israel, nor any grieving thorn of all that are round about them, that despised them; and they shall know that I am the Lord GO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re shall be no more a pricking brier unto the house of Israel, nor any grieving thorn of all that are round about them, that despised them; and they shall know that I am the Lord GO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re shall be no more a pricking brier unto the house of Israel, nor any grieving thorn of all that are round about them, that despised them; and they shall know that I am the Lord GO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us says the Lord GOD; When I shall have gathered the house of Israel from the people among whom they are scattered, and shall be sanctified in them in the sight of the heathen, then shall they dwell in their land that I have given to my servant Jacob.]]></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us says the Lord GOD; When I shall have gathered the house of Israel from the people among whom they are scattered, and shall be sanctified in them in the sight of the heathen, then shall they dwell in their land that I have given to my servant Jacob.]]></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us says the Lord GOD; When I shall have gathered the house of Israel from the people among whom they are scattered, and shall be sanctified in them in the sight of the heathen, then shall they dwell in their land that I have given to my servant Jacob.]]></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us says the Lord GOD; When I shall have gathered the house of Israel from the people among whom they are scattered, and shall be sanctified in them in the sight of the heathen, then shall they dwell in their land that I have given to my servant Jacob.]]></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shall dwell safely therein, and shall build houses, and plant vineyards; yea, they shall dwell with confidence, when I have executed judgments upon all those that despise them round about them; and they shall know that I am the LORD their Go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shall dwell safely therein, and shall build houses, and plant vineyards; yea, they shall dwell with confidence, when I have executed judgments upon all those that despise them round about them; and they shall know that I am the LORD their Go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shall dwell safely therein, and shall build houses, and plant vineyards; yea, they shall dwell with confidence, when I have executed judgments upon all those that despise them round about them; and they shall know that I am the LORD their Go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shall dwell safely therein, and shall build houses, and plant vineyards; yea, they shall dwell with confidence, when I have executed judgments upon all those that despise them round about them; and they shall know that I am the LORD their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3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2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நீ தீருவின் அதிபதியை நோக்கி கர்த்தராகிய ஆண்டவர் உரைக்கிறது என்னவென்றால், உன் இரு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டிமைகொண்டு: நான் தேவன், நான் சமுத்திரத்தின் நடுவே தேவாசனத்தில் வீற்றிருக்கிறேனென்று நீ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இருதயத்தை தேவனின் இருதயத்தைப்போல் ஆக்கினாலும், நீ மனுஷனேயல்லாமல் தேவன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தோ, தானியேலைப்பார்க்கிலும் நீ ஞானவான்; இரகசியமானதொன்றும் உனக்கு மறைபொருள்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 உன் ஞானத்தினாலும் உன் புத்தியினாலும் பொருள் சம்பாதித்து, பொன்னையும் வெள்ளியையு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ஷசாலைகளில் சேர்த்துக்கொண்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ன் வியாபாரத்தினாலும் உன் மகா ஞானத்தினாலும் உன் பொருளைப் பெருகப்பண்ணினாய்; உன் இருதய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வத்தினால் மேட்டிமையா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யால் கர்த்தராகிய ஆண்டவர் சொல்லுகிறது என்னவென்றால்: நீ உன் இருதயத்தை தேவனின் இருதயத்தை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குகிற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தோ, ஜாதிகளில் மகா பலவான்களாகிய மறுதேசத்தார் உனக்கு விரோதமாய் வரப்பண்ணுவேன்; அவர்கள்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த்தின் அழகுக்கு விரோதமாய்த் தங்கள் பட்டயங்களை உருவி, உன் மினுக்கைக் குலைத்து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உன்னைக் குழியிலே விழத்தள்ளுவார்கள்; நீ சமுத்திரங்களின் நடுவே கொலையுண்டு சாகிறவர்களைப்போல் சா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உன்னைக் கொல்லுகிறவனுக்கு முன்பாக: நான் தேவனென்று நீ சொல்வாயோ? உன்னைக் குத்திப்போடுகிறவன் 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 மனுஷனேயல்லாமல் தேவன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றுதேசத்தாரின் கையினால் நீ விருத்தசேதனமில்லாதவர்கள் சாவதுபோல் சாவாய்; நான் இதைச் சொன்னே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னும்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னுபுத்திரனே நீ தீரு ராஜாவைக்குறித்துப் புலம்பி அவனை நோக்கி: கர்த்தராகிய ஆண்டவர் உ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 நீ விசித்திரமாய்ச் செய்யப்பட்ட முத்திரைமோதிரம்; நீ ஞானத்தால் நிறைந்தவன்; பூர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கு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 தேவனுடைய தோட்டமாகிய ஏதேனில் இருந்தவன்; பத்மராகம் புஷ்பராகம், வைரம், படிகப்பச்சை, கோமேத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ஸ்பி, இந்திரநீலம், மரகதம், மாணிக்கம் முதலான சகவித இரத்தினங்களும் பொன்னும்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கொண்டிருக்கிறது சிருஷ்டிக்கப்பட்ட நாளில் உன் மேளவாத்தியங்களும் உன் நாகசுரங்களும் உ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 காப்பாற்றுகிறதற்காக அபிஷேகம்பண்ணப்பட்ட கேருப்; தேவனுடைய பரிசுத்த பர்வதத்தில் உன்னை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மயமான கற்களின் நடுவே உலாவி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 சிருஷ்டிக்கப்பட்ட நாள் துவக்கி உன்னில் அநியாயம் கண்டுபிடிக்கப்பட்டதுமட்டும், உன் வழி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யற்றிருந்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உன் வியாபாரத்தின் மிகுதியினால், உன் கொடுமை அதிகரித்து நீ பாவஞ்செய்தாய்; ஆகையால் நான்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பர்வதத்திலிருந்து ஆகாதவனென்று தள்ளி, காப்பாற்றுகிற கேருபாய் இருந்த உன்னை அக்கினிம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களின் நடுவே இராதபடிக்கு அழித்து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உன் அழகினால் உன் இருதயம் மேட்டிமையாயிற்று; உன் மினுக்கினாலுண்டான ஞானத்தைக் கெடுத்தாய்; உ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லே தள்ளிப்போடுவேன்; ராஜாக்கள் உன்னைப் பார்க்கும்படி உன்னை அவர்களு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கையா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உன் அக்கிரமங்களின் ஏராளத்தினாலும், உன் வியாபாரத்தின் அநீதத்தினாலும் உன் பரிசுத்த ஸ்தல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க்குலைச்சலாக்கினாய்; ஆகையால் உன்னைப் பட்சிப்பதாகிய ஒரு அக்கினியை நான் உன் நடுவி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ப்பண்ணி, உன்னைப்பார்க்கிற எல்லாருடைய கண்களுக்கு முன்பாகவும் உன்னைப் பூமி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லா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ஜனங்களில் உன்னை அறிந்த அனைவரும் உன்னிமித்தம் திகைப்பார்கள்; மகா பயங்கரமாவாய்; இனி ஒரு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ட்டாய் என்று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ன்னும்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னுபுத்திரனே, நீ உன் முகத்தைச் ஏதோனுக்கு எதிராகத் திருப்பி, அதற்கு விரோதமாகத் தீர்க்கதரி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த்து, சொல்லவேண்டிய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ர்த்தராகிய தேவன் சொல்லுகிறார்; சீதோனே, இதோ, நான் உனக்கு விரோதமாக வந்து, உன்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ப்படுவேன்; நான் அதிலே நியாயத்தீர்ப்புகளைச் செய்து, அதிலே பரிசுத்தரென்று விளங்கும்போ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ன் அதிலே கொள்ளைநோயையும், அதின் வீதிகளில் இரத்தத்தையும் வரப்பண்ணுவேன்; அதற்கு விரோத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வந்த பட்டயத்தினால் காயம்பட்டவர்கள் அதின் நடுவிலே வெட்டுண்டு விழுவார்கள்; அப்பொழு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ஸ்ரவேல் வம்சத்தாரை இகழ்ந்த அவர்களுடைய சுற்றுப்புறத்தாராகிய அனைவரிலும், இனித் தைக்கிறமுள்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வுண்டாக்குகிற நெரிஞ்சிலும் அவர்களுக்கு இராது; அப்பொழுது நான் கர்த்தராகிய ஆண்டவரெ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ர்த்தராகிய ஆண்டவர் சொல்லுகிறது என்னவென்றால், நான் இஸ்ரவேல் வம்சத்தாரை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றடிக்கப்பட்டிருக்கிற ஜனங்களிடத்திலிருந்து சேர்த்துக்கொண்டுவந்து, அவர்களால் ஜாதி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க்குமுன்பாகப் பரிசுத்தரென்று விளங்கும்போது, அவர்கள் என் தாசனாகிய யாக்கோபுக்கு நான்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டைய தேசத்திலே குடி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களுடைய சுற்றுப்புறத்தாரில் அவர்களை இகழ்ந்த அனைவரிலும் நான் நியாயத்தீர்ப்பு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போது, அவர்கள் அதிலே சுகமாய்க் குடியிருந்து, வீடுகளைக் கட்டி திராட்சத்தோட்டங்களை நா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மாய் வாழ்ந்து நான் தங்கள் தேவனாகிய கர்த்தர் என்று அறிந்துகொள்வார்கள் என்கிறார் என்று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8]]></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2026-09-18T02:46:03Z</dcterms:created>
  <dcterms:modified xsi:type="dcterms:W3CDTF">2026-09-18T02:46:03Z</dcterms:modified>
  <dc:title>எசேக்கியேல் : 28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