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 அப்படியிராது என்று சொன்னா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சாலொமோன் எருசலேமிலே இஸ்ரவேலையெல்லாம் அரசாண்ட நாட்கள் நாற்பது வருஷம்.]]></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9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ശലോമോൻ രാജാവു ഫറവോന്റെ മകളെ കൂടാതെ മോവാബ്യർ, അമ്മോന്യർ, എദോമ്യർ, സീദോന്യർ, ഹിത്യർ എന്നി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യാജാതിക്കാരത്തികളായ അനേക സ്ത്രീകളെയും സ്നേഹി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നിങ്ങൾക്കു അവരോടു കൂടിക്കലർച്ച അരുതു; അവർക്കു നിങ്ങളോടും കൂടിക്കലർച്ച അരുതു; അവർ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ദയത്തെ തങ്ങളുടെ ദേവന്മാരിലേക്കു വശീകരിച്ചുകളയും എന്നു യഹോവ യിസ്രായേൽമക്കളോടു 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യജാതികളിൽനിന്നുള്ളവരെ തന്നേ; അവരോടു ശലോമോൻ സ്നേഹത്താൽ പറ്റിച്ചേർന്നി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വന്നു എഴുനൂറു കുലീനപത്നികളും മുന്നൂറു വെപ്പാട്ടികളും ഉണ്ടായിരുന്നു; അവന്റെ ഭാര്യമാർ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ദയത്തെ വശീകരിച്ചു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എങ്ങനെയെന്നാൽ: ശലോമോൻ വയോധികനായപ്പോൾ ഭാര്യമാർ അവന്റെ ഹൃദയത്തെ അന്യദേവന്മാരിലേക്കു വശീക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ഹൃദയം അവന്റെ അപ്പനായ ദാവീദിന്റെ ഹൃദയംപോലെ തന്റെ ദൈവമായ യഹോവയിങ്കൽ ഏകാഗ്രമായിരു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ശലോമോൻ സീദോന്യദേവിയായ അസ്തോരെത്തിനെയും അമ്മോന്യരുടെ മ്ളേച്ഛവിഗ്രഹമായ മിൽക്കോമിനെയും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തന്റെ അപ്പനായ ദാവീദിനെപ്പോലെ യഹോവയെ പൂർണ്ണമായി അനുസരിക്കാതെ ശലോമോൻ യഹോവെക്കു അനിഷ്ടമായുള്ള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ന്നു ശലോമോൻ യെരൂശലേമിന്നു എതിരെയുള്ള മലയിൽ മോവാബ്യരുടെ മ്ളേച്ഛവിഗ്രഹമായ കെമോശിന്നും അമ്മോന്യ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ളേച്ഛവിഗ്രഹമായ മോലേക്കിന്നും ഓരോ പൂജാഗിരി പണി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തങ്ങളുടെ ദേവന്മാർക്കു ധൂപം കാട്ടിയും ബലികഴിച്ചുംപോന്ന അന്യജാതിക്കാരത്തികളായ സകലഭാര്യ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ടി അവൻ അങ്ങനെ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തനിക്കു രണ്ടുപ്രാവശ്യം പ്രത്യക്ഷനാകയും അന്യദേവന്മാരെ ചെന്നു സേവിക്കരുതെന്ന കാര്യത്തെക്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ടു കല്പിക്കയും ചെയ്തിരുന്ന യിസ്രായേലിന്റെ ദൈവമായ യഹോവയെ വിട്ടു ശലോമോൻ തന്റെ ഹൃദയം തിരി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യഹോവ കല്പിച്ചതു പ്രമാണിക്കാതെ ഇരിക്കയും ചെയ്കകൊണ്ടു യഹോവ അവനോടു കോ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യഹോവ ശലോമോനോടു അരുളിച്ചെയ്തതു എന്തെന്നാൽ: എന്റെ നിയമവും ഞാൻ നിന്നോടു കല്പിച്ച കല്പനകളും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മാണിച്ചില്ല എന്നുള്ള സംഗതി നിന്റെ പേരിൽ ഇരിക്കകൊണ്ടു ഞാൻ രാജത്വം നിങ്കൽ നിന്നു നിശ്ചയമായി പ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ദാസന്നു കൊ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എങ്കിലും നിന്റെ അപ്പനായ ദാവീദിൻ നിമിത്തം ഞാൻ നിന്റെ ജീവകാലത്തു അതു ചെയ്കയില്ല; എന്നാൽ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കന്റെ കയ്യിൽനിന്നു അതിനെ പറിച്ചു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എങ്കിലും രാജത്വം മുഴുവനും പറിച്ചുകളയാതെ എന്റെ ദാസനായ ദാവീദിൻ നിമിത്തവും ഞാൻ തിരഞ്ഞെ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ശലേമിൻ നിമിത്തവും ഒരു ഗോത്രത്തെ ഞാൻ നിന്റെ മകന്നു കൊ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യഹോവ എദോമ്യനായ ഹദദ് എന്ന ഒരു പ്രതിയോഗിയെ ശലോമോന്റെ നേരെ എഴുന്നേല്പിച്ചു. അവൻ എദോം രാജസന്തതി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ള്ളവൻ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ദാവീദ് എദോമ്യരെ നിഗ്രഹിച്ചകാലത്തു സേനാധിപതിയായ യോവാബ് പട്ടുപോയവരെ അടക്കംചെയ്‍വാൻ ചെന്നു എദോമി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ഷപ്രജയെ ഒക്കെയും നിഗ്രഹിച്ചപ്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എദോമിലെ പുരുഷപ്രജയെ ഒക്കെയും നിഗ്രഹിക്കുവോളം യോവാബും എല്ലായിസ്രായേലും അവിടെ ആറുമാ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ത്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ഹദദ് എന്നവൻ തന്റെ അപ്പന്റെ ഭൃത്യന്മാരിൽ ചില എദോമ്യരുമായി മിസ്രയീമിലേക്കു ഓടിപ്പോയി; ഹദദ് അ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ൽ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വർ മിദ്യാനിൽ നിന്നു പുറപ്പെട്ടു പാറാനിൽ എത്തി; പാറാനിൽനിന്നു ആളുകളെയും കൂട്ടി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സ്രയീമിൽ മിസ്രയീംരാജാവായ ഫറവോന്റെ അടുക്കൽ ചെന്നു; അവൻ അവന്നു ഒരു വീടു കൊടുത്തു ആഹാരം കല്പിച്ചു ഒ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ശവും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ഫറവോന്നു ഹദദിനോടു വളരെ ഇഷ്ടം തോന്നി; അതുകൊണ്ടു അവൻ തന്റെ ഭാര്യയായ തഹ്പെനേസ്രാജ്ഞിയുടെ സഹോദ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നു ഭാര്യയായി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തഹ്പെനേസിന്റെ സഹോദരി അവന്നു ഗെനൂബത്ത് എന്നൊരു മകനെ പ്രസവിച്ചു; അവനെ തഹ്പെനേസ് മുലകുടി മാറ്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ഫറവോന്റെ അരമനയിൽ വളർത്തി; അങ്ങനെ ഗെനൂബത്ത് ഫറവോന്റെ അരമനയിൽ ഫറവോന്റെ പുത്രന്മാരോടുകൂടെ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ദാവീദ് തന്റെ പിതാക്കന്മാരെപ്പോലെ നിദ്രപ്രാപിച്ചു എന്നും സേനാധിപതിയായ യോവാബും മരിച്ചു എന്നും ഹദ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സ്രയീമിൽ കേട്ടിട്ടു ഫറവോനോടു: ഞാൻ എന്റെ ദേശത്തേക്കു യാത്രയാകേണ്ടതിന്നു എന്നെ അയക്കേണം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ഫറവോൻ അവനോടു: നീ സ്വദേശത്തേക്കു പോകുവാൻ താല്പര്യപ്പെടേണ്ടതിന്നു എന്റെ അടുക്കൽ നിനക്കു 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റവുള്ള എന്നു ചോദിച്ചു; അതിന്നു അവൻ: ഒന്നുമുണ്ടായിട്ടല്ല; എങ്കിലും എന്നെ ഒന്നയക്കേണം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ദൈവം അവന്റെ നേരെ എല്യാദാവിന്റെ മകനായ രെസോൻ എന്ന മറ്റൊരു പ്രതിയോഗിയെയും എഴുന്നേല്പിച്ചു;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ബാരാജാവായ ഹദദേസർ എന്ന തന്റെ യജമാനനെ വിട്ടു ഓടിപ്പോ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ദാവീദ് സോബക്കാരെ നിഗ്രഹിച്ചപ്പോൾ അവൻ തനിക്കു ആളുകളെ ശേഖരിച്ചു അവരുടെ കൂട്ട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കനായ്തീർന്നു; അവർ ദമ്മേശെക്കിൽ ചെന്നു അവിടെ പാർത്തു ദമ്മേശെക്കിൽ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ഹദദ് ചെയ്ത ദോഷം കൂടാതെ ഇവനും ശലോമോന്റെ കാലത്തൊക്കെയും യിസ്രായേലിന്നു പ്രതിയോഗി ആയിരുന്നു;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 വെറുത്തു അരാമിൽ രാജാവായി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സെരേദയിൽനിന്നുള്ള എഫ്രയീമ്യനായ നെബാത്തിന്റെ മകൻ യൊരോബെയാം എന്ന ശലോമോന്റെ ദാസനും രാജാ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സരിച്ചു; അവന്റെ അമ്മ സെരൂയാ എന്നു പേരുള്ള ഒരു വിധവ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അവൻ രാജാവിനോടു മത്സരിപ്പാനുള്ള കാരണം എന്തെന്നാൽ: ശലോമോൻ മില്ലോ പണിതു, തന്റെ അപ്പനായ ദാവീദി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ഗരത്തിന്റെ അറ്റകുറ്റം തീ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എന്നാൽ യൊരോബെയാം ബഹു പ്രാപ്തിയുള്ള പുരുഷൻ ആയിരുന്നു; ഈ യൌവനക്കാരൻ പരിശ്രമശീലൻ എന്നു കണ്ടി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ലോമോൻ യോസേഫ്ഗൃഹത്തിന്റെ കാര്യാദികളൊക്കെയും അവന്റെ വിചാരണയിൽ ഏ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ആ കാലത്തു ഒരിക്കൽ യൊരോബെയാം യെരൂശലേമിൽനിന്നു വരുമ്പോൾ ശിലോന്യനായ അഹിയാപ്രവാചകൻ വഴിയിൽവെച്ചു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 അവൻ ഒരു പുതിയ അങ്കി ധരിച്ചിരുന്നു; രണ്ടുപേരും വയലിൽ തനിച്ചാ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അവർ എന്നെ ഉപേക്ഷിച്ചു, സീദോന്യദേവിയായ അസ്തോരെത്തിനെയും മോവാബ്യദേവനായ കെമോശിനെയും അമ്മോന്യദേവ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ൽക്കോമിനെയും നമസ്കരിക്കയും അവന്റെ അപ്പനായ ദാവീദ് എന്നപോലെ എനിക്കു പ്രസാദമായുള്ളതു ചെയ്‍വാനും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 വിധികളും പ്രമാണിപ്പാനും അവർ എന്റെ വഴികളിൽ നടക്കാതെ ഇരിക്കയും ചെയ്തതു കൊണ്ടു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അഹിയാവു താൻ ധരിച്ചിരുന്ന പുതിയ അങ്കി പിടിച്ചു പന്ത്രണ്ടു ഖണ്ഡമായി കീ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എന്നാൽ രാജത്വം മുഴുവനും ഞാൻ അവന്റെ കയ്യിൽനിന്നു എടുക്കയില്ല; ഞാൻ തിരഞ്ഞെടുത്തവനും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പനകളെയും ചട്ടങ്ങളെയും പ്രമാണിച്ചവനും ആയ എന്റെ ദാസൻ ദാവീദ് നിമിത്തം ഞാൻ അവനെ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വകാലത്തൊക്കെയും പ്രഭുവായി വെച്ചേ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യൊരോബെയാമിനോടു പറഞ്ഞതെന്തെന്നാൽ: പത്തു ഖണ്ഡം നീ എടുത്തുകൊൾക; യിസ്രായേലിന്റെ ദൈവമായ യഹോവ ഇ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യുന്നു: ഇതാ ഞാൻ രാജത്വം ശലോമോന്റെ കയ്യിൽനിന്നു പറിച്ചുകീറി, പത്തു ഗോത്രം നിനക്കു 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എങ്കിലും അവന്റെ മകന്റെ കയ്യിൽനിന്നു ഞാൻ രാജത്വം എടുത്തു നിനക്കു തരും; പത്തു ഗോത്രങ്ങളെ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എന്നാൽ എന്റെ ദാസനായ ദാവീദിൻ നിമിത്തവും ഞാൻ എല്ലായിസ്രായേൽഗോത്രങ്ങളിൽനിന്നും തിരഞ്ഞെ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ശലേം നഗരം നിമിത്തവും ഒരു ഗോത്രം അവന്നു ഇ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എന്റെ നാമം സ്ഥാപിക്കേണ്ടതിന്നു ഞാൻ തിരഞ്ഞെടുത്ത യെരൂശലേംനഗരത്തിൽ എന്റെ മുമ്പാകെ എന്റെ ദാസ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ദിന്നു എന്നേക്കും ഒരു ദീപം ഉണ്ടായിരിക്കത്തക്കവണ്ണം ഞാൻ അവന്റെ മകന്നു ഒരു ഗോത്രത്തെ കൊ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നീയോ നിന്റെ ഇഷ്ടംപോലെ ഒക്കെയും വാണു യിസ്രായേലിന്നു രാജാവായിരിക്കേണ്ടതിന്നു ഞാൻ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ടുത്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ഞാൻ നിന്നോടു കല്പിക്കുന്നതൊക്കെയും നീ കേട്ടു എന്റെ വഴികളിൽ നടന്നു എന്റെ ദാസനായ ദാവീദ് ചെയ്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 എന്റെ ചട്ടങ്ങളും കല്പനകളും പ്രമാണിച്ചു കൊണ്ടു എനിക്കു പ്രസാദമായുള്ളതു ചെയ്താൽ ഞാൻ നിന്നോടു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രിക്കും; ഞാൻ ദാവീദിന്നു പണിതതുപോലെ നിനക്കു സ്ഥിരമായോരു ഗൃഹം പണിതു യിസ്രായേലിനെ നിനക്കു 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ദാവീദിന്റെ സന്തതിയെയോ ഞാൻ ഇതു നിമിത്തം താഴ്ത്തും; സദാകാലത്തേക്കല്ലതാ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അതുകൊണ്ടു ശലോമോൻ യൊരോബെയാമിനെ കൊല്ലുവാൻ അന്വേഷിച്ചു. എന്നാൽ യൊരോബെയാം എഴുന്നേറ്റു മിസ്രയീ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ശക്ക്ക് എന്ന മിസ്രയീംരാജാവിന്റെ അടുക്കൽ ഓടിപ്പോയി; ശലോമോന്റെ മരണംവരെ അവൻ മിസ്രയീമിൽ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ശലോമോന്റെ മറ്റുള്ള വൃത്താന്തങ്ങളും അവൻ ചെയ്തതൊക്കെയും അവന്റെ ജ്ഞാനവും ശലോമോ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ശലോമോൻ യെരൂശലേമിൽ എല്ലാ യിസ്രായേലിനെയും വാണകാലം നാല്പതു സംവത്സരം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ശലോമോൻ തന്റെ പിതാക്കന്മാരെപ്പോലെ നിദ്രപ്രാപിച്ചു; അവന്റെ അപ്പനായ ദാവീദിന്റെ നഗരത്തിൽ അവനെ അ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 അവന്റെ മകനായ രെഹബെയാം അവന്നു പക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1]]></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2026-10-20T05:22:06Z</dcterms:created>
  <dcterms:modified xsi:type="dcterms:W3CDTF">2026-10-20T05:22:06Z</dcterms:modified>
  <dc:title>1 രാജാക്കന്മാർ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