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தேவன் தம்முடைய ஜனங்களைத் தள்ளிவிட்டாரோ என்று கேட்கிறேன், தள்ளிவிடவில்லையே; நானும் ஆபிரகாமின் சந்ததியிலும் பென்யமீன் கோத்திரத்திலும் பிறந்த இஸ்ரவேல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முன்னறிந்துகொண்ட தம்முடைய ஜனங்களைத் தள்ளிவிடவில்லை. எலியாவைக்குறித்துச் சொல்லிய இடத்தில், வேதம் சொல்லுகிறதை அறியீர்களா? அவன் தேவன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உம்முடைய தீர்க்கதரிசிகளை அவர்கள் கொலைசெய்து, உம்முடைய பலிபீடங்களை இடித்துப்போட்டார்கள்; நான் ஒருவன்மாத்திரம் மீதியாயிருக்கிறேன், என் பிராணனையும் வாங்கத்தேடுகிறார்களே என்று இஸ்ரவேலருக்கு விரோதமாய் விண்ணப்பம்பண்ணின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க்கு உண்டான தேவஉத்தரவு என்ன? பாகாலுக்கு முன்பாக முழங்காற்படியிடாத ஏழாயிரம்பேரை எனக்காக மீதியாக வைத்தேன் என்ப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ப்போல இக்காலத்திலேயும் கிருபையினாலே உண்டாகும் தெரிந்துகொள்ளுதலின்படி ஒரு பங்கு மீதிய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கிருபையினாலே உண்டாயிருந்தால் கிரியைகளினாலே உண்டாயிராது; அப்படியல்லவென்றால், கிருபையானது கிருபையல்லவே. அன்றியும் அது கிரியைகளினாலே உண்டாயிருந்தால் அது கிருபையாயிராது; அப்படியல்லவென்றால், கிரியையானது கிரியையல்ல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ானால் என்ன? இஸ்ரவேலர் தேடுகிறதை அடையாமலிருக்கிறார்கள், தெரிந்துகொள்ளப்பட்டவர்களோ அதை அடைந்திருக்கிறார்கள்; மற்றவர்கள் இன்றையத்தினம்வரைக்கும் கடினப்பட்ட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நித்திரையின் ஆவியையும், காணாதிருக்கிற கண்களையும், கேளாதிருக்கிற காதுகளையும், தேவன் அவர்களுக்குக் கொடுத்தார் என்று எழுதியிருக்கிறபடிய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ியும், அவர்களுடைய பந்தி அவர்களுக்குச் சுருக்கும் கண்ணியும் இடறுதற்கான கல்லும் பதிலுக்குப் பதிலளித்தலுமாகக்கடவ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 என்று தாவீதும் சொல்லிய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ணாதபடிக்கு அவர்களுடைய கண்கள் அந்தகாரப்படக்கடவது; அவர்களுடைய முதுகை எப்போதும் குனியப்பண்ணும் என்று தாவீதும் சொல்லிய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யிருக்க, விழுந்துபோகும்படிக்கா இடறினார்கள் என்று கேட்கிறேன், அப்படியல்லவே; அவர்களுக்குள்ளே வைராக்கியத்தை எழுப்பத்தக்கதாக அவர்களுடைய தவறுதலினாலே புறஜாதிகளுக்கு இரட்சிப்பு கிடை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தவறு உலகத்திற்கு ஐசுவரியமும், அவர்களுடைய குறைவு புறஜாதிகளுக்கு ஐசுவரியமுமாயிருக்க, அவர்களுடைய நிறைவு எவ்வளவு அதிகமாய் அப்படி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றஜாதியாராகிய உங்களுடனே பேசுகிறேன்; புறஜாதிகளுக்கு நான் அப்போஸ்தலனாயிருக்கிறதினாலே என் இனத்தாருக்குள்ளே நான் வைராக்கியத்தை எழுப்பி, அவர்களில் சிலரை இரட்சிக்கவேண்டுமென்ற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ஊழியத்தை மேன்மைப்படுத்த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த் தள்ளிவிடுதல் உலகத்தை ஒப்புரவாக்குதலாயிருக்க, அவர்களை அங்கிகரித்துக்கொள்ளுதல் என்னமாயிராது; மரித்தோரிலிருந்து ஜீவன் உண்டானதுபோலிருக்குமல்லவ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 வேரானது பரிசுத்தமாயிருந்தால், கிளைகளும் பரிசுத்தமாயிருக்கும்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லும் முதற்பலனாகிய மாவானது பரிசுத்தமாயிருந்தால், பிசைந்தமா முழுவதும் பரிசுத்தமாயிருக்கும்; வேரானது பரிசுத்தமாயிருந்தால், கிளைகளும் பரிசுத்தமாயிருக்கும்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ல கிளைகள் முறித்துப்போடப்பட்டிருக்க, காட்டொலிவமரமாகிய நீ அவைகள் இருந்த இடத்தில் ஒட்டவைக்கப்பட்டு, ஒலிவமரத்தின் வேருக்கும் சாரத்துக்கும் உடன்பங்காளியாயிருந்தாயா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அந்தக் கிளைகளுக்கு விரோதமாய்ப் பெருமைபாராட்டாதே; பெருமை பாராட்டுவாயானால், நீ வேரைச் சுமக்காமல், வேர் உன்னைச் சுமக்கிறதென்று நினைத்துக்கொ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ட்டவைக்கப்படுவதற்கு அந்தக் கிளைகள் முறித்துப்போடப்பட்டதென்று சொல்லுகிறாய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ல்லது, அவிசுவாசத்தினாலே அவைகள் முறித்துப்போடப்பட்டன, நீ விசுவாசத்தினாலே நிற்கிறாய்; மேட்டிமைச் சிந்தையாயிராமல் பயந்திர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ுபாவக்கிளைகளை தேவன் தப்பவிடாதிருக்க, உன்னையும் தப்பவிடமாட்டார் என்று எச்சரிக்கையாயிர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, தேவனுடைய தயவையும் கண்டிப்பையும் பார்; விழுந்தவர்களிடத்திலே கண்டிப்பையும், உன்னிடத்திலே தயவையும் காண்பித்தார்; அந்தத் தயவிலே நிலைத்திருப்பாயானால் உனக்குத் தயவுகிடைக்கும்; நிலைத்திராவிட்டால் நீயும் வெட்டுண்டுபோவ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ன்றியும், அவர்கள் அவிசுவாசத்திலே நிலைத்திராதிருந்தால் அவர்களும் ஒட்டவைக்கப்படுவார்கள், அவர்களை மறுபடியும் ஒட்டவைக்கிறதற்கு தேவன் வல்லவராயிருக்கிறார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ுபாவத்தின்படி, காட்டொலிவமரத்திலிருந்து நீ வெட்டப்பட்டு, சுபாவத்திற்கு விரோதமாய் நல்ல ஒலிவமரத்திலே ஒட்டவைக்கப்பட்டிருந்தால், சுபாவக்கிளைகளாகிய அவர்கள் தங்கள் சுய ஒலிவமரத்திலே ஒட்டவைக்கப்படுவது அதிக நிச்சயமல்லவா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ேலும், சகோதரரே, நீங்கள் உங்களையே புத்திமான்களென்று எண்ணாதபடிக்கு ஒரு இரகசியத்தை நீங்கள் அறியவேண்டுமென்றிருக்கிறேன்; அதென்னவெனில், புறஜாதியாருடைய நிறைவு உண்டாகும்வரைக்கும் இஸ்ரவேலரிலொரு பங்குக்குக் கடினமான மனதுண்ட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ப்பிரகாரம் இஸ்ரவேலரெல்லாரும் இரட்சிக்கப்படுவார்கள். மீட்கிறவர் சீயோனிலிருந்து வந்து, அவபக்தியை யாக்கோபை விட்டு விலக்குவார் என்ற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ுடைய பாவங்களை நீக்கும்போது, இதுவே நான் அவர்களுடனே செய்யும் உடன்படிக்கை என்றும் எழுதிய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ர்களுடைய பாவங்களை நீக்கும்போது, இதுவே நான் அவர்களுடனே செய்யும் உடன்படிக்கை என்றும் எழுதி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ுவிசேஷத்தைக்குறித்து அவர்கள் உங்கள்நிமித்தம் பகைஞராயிருக்கிறார்கள்; தெரிந்துகொள்ளுதலைக்குறித்து அவர்கள் பிதாக்களினிமித்தம் அன்புகூரப்பட்டவர்களாய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ிருபைவரங்களும், அவர்களை அழைத்த அழைப்பும் மாறாதவைகள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, நீங்கள் முற்காலத்திலே தேவனுக்குக் கீழ்ப்படியாதிருந்து, இப்பொழுது அவர்களுடைய கீழ்ப்படியாமையினாலே இரக்கம்பெற்றிருக்கிறதுபோல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ும் இப்பொழுது கீழ்ப்படியாமலிருந்தும், பின்பு உங்களுக்குக்கிடைத்த இரக்கத்தினாலே இரக்கம் பெற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ல்லார்மேலும் இரக்கமாயிருக்கத்தக்கதாக, தேவன் எல்லாரையும் கீழ்ப்படியாமைக்குள்ளே அடைத்துப்போ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! தேவனுடைய ஐசுவரியம், ஞானம், அறிவு என்பவைகளின் ஆழம் எவ்வளவாயிருக்கிறது! அவருடைய நியாயத்தீர்ப்புகள் அளவிடப்படாதவைகள், அவருடைய வழிகள் ஆராயப்படாதவைகள்!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ுடைய சிந்தையை அறிந்தவன் யார்? அவருக்கு ஆலோசனைக்காரனாயிருந்தவன் யார்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னக்குப் பதில் கிடைக்கும்படிக்கு முந்தி அவருக்கு ஒன்றைக் கொடுத்தவன் யார்?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கலமும் அவராலும் அவர் மூலமாயும் அவருக்காகவும் இருக்கிறது; அவருக்கே என்றென்றைக்கும் மகிமையு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ദൈവം സ്വജനത്തെ തള്ളിക്കളഞ്ഞുവോ എന്നു ഞാൻ ചോദിക്കുന്നു. ഒരു നാളും ഇല്ല; ഞ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്യനല്ലോ; അബ്രാഹാമിന്റെ സന്തതിയിൽ ബെന്യാമീൻ ഗോത്രത്തിൽ ജനിച്ചവൻ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ൈവം മുന്നറിഞ്ഞിട്ടുള്ള തന്റെ ജനത്തെ തള്ളിക്കളഞ്ഞിട്ടില്ല. ഏലീയാവിന്റെ ചരിത്രത്തിൽ തിരുവെഴ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തു അറിയ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ൻ യിസ്രായേലിന്നു വിരോധമായി: “കർത്താവേ, അവർ നിന്റെ പ്രവാചകന്മാരെ കൊന്നു നിന്റെ യാഗപീഠ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 കളഞ്ഞു; ഞാൻ ഒരുത്തൻ മാത്രം ശേഷിച്ചിരിക്കുന്നു; അവർ എനിക്കും ജീവഹാനി വരുത്തുവാൻ നോക്കുന്നു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ു ദൈവത്തോടു വാദിക്കുമ്പോൾ അവന്നു അരുളപ്പാടു ഉണ്ടായതു എന്തു? “ബാലിന്നു മുട്ടുകുത്ത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ഴായിരം പേരെ ഞാൻ എനിക്കായി ശേഷിപ്പിച്ചിരിക്കുന്നു” എ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ഈ കാലത്തിലും കൃപയാലുള്ള തിരഞ്ഞെടുപ്പിൻ പ്രകാരം ഒരു ശേഷിപ്പ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ൃപയാൽ എങ്കിൽ പ്രവൃത്തിയാലല്ല; അല്ലെങ്കിൽ കൃപ കൃപയ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കയാൽ എന്തു? യിസ്രായേൽ താൻ തിരഞ്ഞതു പ്രാപിച്ചില്ല; തിരഞ്ഞെടുക്കപ്പെട്ടവർ അതു പ്രാപ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മുള്ളവരോ കഠിന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ദൈവം അവർക്കു ഇന്നുവരെ ഗാഢ നിദ്രയും കാണാത്ത കണ്ണും കേൾക്കാത്ത ചെവിയും കൊടുത്തു”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അവരുടെ മേശ അവർക്കു കെണിക്കയും കുടുക്കും ഇടർച്ചയും പ്രതികാരവുമായിത്തീരട്ടെ;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രുടെ കണ്ണു കാണാതവണ്ണം ഇരുണ്ടുപോകട്ടെ; അവരുടെ മുതുകു എല്ലായ്പോഴും കുനിയിക്കേണമേ” എന്നു ദാവീദ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അവർ വീഴേണ്ടതിന്നോ ഇടറിയതു എന്നു ഞാൻ ചോദിക്കുന്നു. ഒരു നാളും അല്ല; അവർക്കു എരി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വാൻ അവരുടെ ലംഘനം ഹേതുവായി ജാതികൾക്കു രക്ഷ വന്നു എന്നേ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അവരുടെ ലംഘനം ലോകത്തിന്നു ധനവും അവരുടെ നഷ്ടം ജാതികൾക്കു സമ്പത്തും വരുവാൻ കാരണമായി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യഥാസ്ഥാനം എത്ര അധിക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ജാതികളായ നിങ്ങളോടു ഞാൻ പറയുന്നതു: ജാതികളുടെ അപ്പൊസ്തലനായിരിക്കയാൽ ഞാൻ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്വജാതിക്കാർക്കു വല്ലവിധേനയും സ്പർദ്ധ ജനിപ്പിച്ചു, അവരിൽ ചിലരെ രക്ഷിക്കാമെങ്കിലോ എന്നു 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ഞാൻ എന്റെ ശുശ്രൂഷയെ പുകഴ്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രുടെ ഭ്രംശം ലോകത്തിന്റെ നിരപ്പിന്നു ഹേതുവായി എങ്കിൽ അവരുടെ അംഗീകരണം മരിച്ച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ിർപ്പെന്നല്ലാതെ എന്താ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ദ്യഭാഗം വിശുദ്ധം എങ്കിൽ പിണ്ഡം മുഴുവനും അങ്ങനെ തന്നേ; വേർ വിശുദ്ധം എങ്കിൽ കൊമ്പുകളും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ൊമ്പുകളിൽ ചിലതു ഒടിച്ചിട്ടു കാട്ടൊലീവായ നിന്നെ അവയുടെ ഇടയിൽ ഒട്ടിച്ചു ചേർത്തു ഒലീവുമര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ലപ്രദമായ വേരിന്നു പങ്കാളിയായിത്തീർന്നു എങ്കിലേ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ൊമ്പുകളുടെ നേരെ പ്രശംസിക്കരുതു; പ്രശംസിക്കുന്നുവെങ്കിൽ നീ വേരിനെ അല്ല വേർ നിന്നെയത്ര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മക്കുന്നു എന്നു ഓർ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നാൽ എന്നെ ഒട്ടിക്കേണ്ടതിന്നു കൊമ്പുകളെ ഒടിച്ചു കളഞ്ഞു എന്നു നീ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രി; അവിശ്വാസത്താൽ അവ ഒടിഞ്ഞുപോയി; വിശ്വാസത്താൽ നീ നില്ക്കുന്നു; ഞെളിയാതെ ഭയപ്പെട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സ്വാഭാവികകൊമ്പുകളെ ദൈവം ആദരിക്കാതെ പോയെങ്കിൽ നിന്നെയും ആദരിക്കാതെ വന്നേ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കയാൽ ദൈവത്തിന്റെ ദയയും ഖണ്ഡിതവും കാൺക; വീണവരിൽ ദൈവത്തിന്റെ ഖണ്ഡിതവും; നിന്നിലോ നീ ദയ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നിന്നാൽ ദയയും തന്നേ; അല്ലെങ്കിൽ നീയും ഛേദ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ിശ്വാസത്തിൽ നിലനിൽക്കാഞ്ഞാൽ അവരെയും കൂടെ ഒട്ടിക്കും; അവരെ വീണ്ടും ഒട്ടിപ്പാൻ ദൈവം ശക്തന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്വഭാവത്താൽ കാട്ടുമരമായതിൽനിന്നു നിന്നെ മുറിച്ചെടുത്തു സ്വഭാവത്തിന്നു വിരോധമായി ന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ലിവുമരത്തിൽ ഒട്ടിച്ചു എങ്കിൽ, സ്വാഭാവികകൊമ്പുകളായവരെ സ്വന്തമായ ഒലിവുമരത്തിൽ എത്ര അധിക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്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സഹോദരന്മാരേ, നിങ്ങൾ ബുദ്ധിമാന്മാരെന്നു നിങ്ങൾക്കു തന്നേ തോന്നാതിരിപ്പാൻ ഈ രഹസ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ാതിരിക്കരുതു എന്നു ഞാൻ ആഗ്രഹിക്കുന്നു; ജാതികളുടെ പൂർണ്ണസംഖ്യ ചേരുവോളം യിസ്രായേലിന്നു അംശ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ഠിന്യം ഭവ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ഇങ്ങനെ യിസ്രായേൽ മുഴുവനും രക്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വിടുവിക്കുന്നവൻ സീയോനിൽനിന്നു വരും; അവൻ യാക്കോബിൽ നിന്നു അഭക്തിയെ മാറ്റും. ഞാൻ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പങ്ങളെ നീക്കുമ്പോൾ ഇതു ഞാൻ അവരോടു ചെയ്യുന്ന നിയമം” എന്നു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സുവിശേഷം സംബന്ധിച്ചു അവർ നിങ്ങൾ നിമിത്തം ശത്രുക്കൾ; തിരഞ്ഞെടുപ്പു സംബന്ധിച്ച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ാക്കന്മാർനിമിത്തം പ്രിയ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ദൈവം തന്റെ കൃപാവരങ്ങളെയും വിളിയെയും കുറിച്ചു അനുതപിക്കുന്ന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ങ്ങൾ മുമ്പെ ദൈവത്തെ അനുസരിക്കാതിരുന്നിട്ടു അവരുടെ അനുസരണക്കേടിനാൽ ഇപ്പോൾ കരുണ ലഭിച്ചതുപോല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ിങ്ങൾക്കു ലഭിച്ച കരുണയാൽ അവർക്കു കരുണ ലഭിക്കേണ്ടതിന്നു അവരും ഇപ്പോൾ അനുസരിക്കാ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ൈവം എല്ലാവരോടും കരുണ ചെയ്യേണ്ടതിന്നു എല്ലാവരെയും അനുസരണക്കേടിൽ അടെ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ഹാ, ദൈവത്തിന്റെ ധനം, ജ്ഞാനം, അറിവു എന്നിവയുടെ ആഴമേ! അവന്റെ ന്യായവിധികൾ എത്ര അപ്രമേയവ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കൾ എത്ര അഗോചര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കർത്താവിന്റെ മനസ്സു അറിഞ്ഞ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വന്നു മന്ത്രിയായിരുന്നവൻ ആർ? അവന്നു വല്ലതും മുമ്പെ കൊടുത്തിട്ടു പ്രതിഫലം വാങ്ങുന്ന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സകലവും അവനിൽ നിന്നും അവനാലും അവങ്കലേക്കും ആകുന്നുവല്ലോ; അവന്നു എന്നേക്കും മഹത്വം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2026-10-20T05:07:09Z</dcterms:created>
  <dcterms:modified xsi:type="dcterms:W3CDTF">2026-10-20T05:07:09Z</dcterms:modified>
  <dc:title>റോമർ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