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 அவர்களே இடறிவிழ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ான் கூப்பிடுகிற சத்தத்தை நீர் கேட்டு, எனக்கு இரங்கி எனக்கு உத்தரவு அருளிச்செய்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 நடத்த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 நடத்த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 கெட்டுப்போயி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 காத்த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 காத்த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મારું તારણ અને પ્રકાશ છે; શા માટે મારે કોઇથીય ડરવું? યહોવા, મારા જીવનનું સાર્મથ્ય છે,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ારે કોઇનાથી ડરવ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્યારે દુષ્ટ શત્રુઓ મારો સંહાર કરવા આવશે, ત્યારે તેઓ ઠોકર ખાઇને નીચે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લે સૈન્ય મારી વિરુદ્ધ છાવણી નાખે, તો પણ હું જરાય ડરવાનો નથી; ભલે એ મારી વિરુદ્ધ યુદ્ધ કરે;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યહોવા પર ભરોસો છે કે, તેઓ મારું રક્ષણ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એકજ વસ્તુ માંગુ છું યહોવાથી, “મારા જીવનના સર્વ દિવસો પર્યંત મને યહોવાનાં મંદિરમાં બેસવા 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સદા યહોવાના દિવ્ય સૌંદર્યનું અવલોકન કરી શકું અને તેમના પવિત્રસ્થાનની મુલાકાત કર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ંકટના સમયે તેઓ ખરેખર મને પોતાના પવિત્ર મંડપમાં સંતાડી દેશે. અને મને તેમની સુરક્ષિત જગાએ લ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રા શત્રુઓ મને ઘેરી વળ્યા છે, પણ તેમને હરાવવા યહોવા મારી મદદ કરશે. હું તેના મંડપમાં હર્ષનાદ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પણો ચઢાવીશ. હું સ્તુતિગીતો ગાઇશ, અને તેઓ જે મારો આભાર યહોવાને વ્યકત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મારી વિનંતી સાંભળો. મારા પર દયા કરીને મને જરૂરી સહાયતા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ું હૃદય તમારા વિષે કહે છે કે તમે ઇચ્છો છો કે અમે તમને શોધીએ, તેથી હે યહોવા, હું ત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ૂં મુખડું શોધવા આ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હું તમારી પાસે આવું છું. તમે તમારું મુખ મારાથી ફેરવશો નહિ. તમારા આ સેવક પર ગુસ્સો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, હે મારા તારણહાર, મારા દેવ, હવે મને છોડી ન દેતા અને મને તજી ન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માતાપિતાએ મને તજી દીધો છે, પરંતુ યહોવા મને સંભળશે અને સ્વીકા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મને કહો, હવે મારે શું કરવું? હું શત્રુઓથી ધેરાએલો છું અને તમારી મદદની રાહ જોઉ છું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મને તમે સત્કર્મના સરળ માગેર્ દોરી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મને મારા શત્રુઓના હાથમાં સુપ્રત ન કરો. કારણકે તેઓએ મારા ઉપર ખોટા આરોપો મૂક્યાં છ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હંમેશા મને નિષ્ઠુરતાથી ઇજા પહોંચાડવાની યોજનાઓ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આશા રાખું છું કે યહોવા ખરેખર મને ફરીથી છોડાવશે, અને હું આ જીવનમાં તેમની દયાનો અનુભવ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ું યહોવાની રાહ જોજે, ધૈર્ય ગુમાવીશ નહિ; તેઓ જરૂર આવશે અને તને બચાવશે; બળવાન થા અને હિંમત રાખ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, તું યહોવાની રાહ જોજે, તેઓ તને સહ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2026-10-20T08:39:43Z</dcterms:created>
  <dcterms:modified xsi:type="dcterms:W3CDTF">2026-10-20T08:39:43Z</dcterms:modified>
  <dc:title>ગીતશાસ્ત્ર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