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presProps" Target="presProps.xml"/>
  <Relationship Id="rId34" Type="http://schemas.openxmlformats.org/officeDocument/2006/relationships/viewProps" Target="viewProps.xml"/>
  <Relationship Id="rId3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க்காலத்திலே கர்த்தர் லிவியாதான் என்னும் நீண்ட பாம்பை, லிவியாதான் என்னும் கோணலான சர்ப்பத்தையே, கடிதும் பெரிதும் பலத்ததுமான தமது பட்டயத்தால் தண்டிப்பார்; சமுத்திரத்தில் இருக்கிற வலுசர்ப்பத்தைக் கொன்றுபோடுவார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க்காலத்திலே கர்த்தர் லிவியாதான் என்னும் நீண்ட பாம்பை, லிவியாதான் என்னும் கோணலான சர்ப்பத்தையே, கடிதும் பெரிதும் பலத்ததுமான தமது பட்டயத்தால் தண்டிப்பார்; சமுத்திரத்தில் இருக்கிற வலுசர்ப்பத்தைக் கொன்றுபோடுவார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க்காலத்திலே கர்த்தர் லிவியாதான் என்னும் நீண்ட பாம்பை, லிவியாதான் என்னும் கோணலான சர்ப்பத்தையே, கடிதும் பெரிதும் பலத்ததுமான தமது பட்டயத்தால் தண்டிப்பார்; சமுத்திரத்தில் இருக்கிற வலுசர்ப்பத்தைக் கொன்றுபோடுவா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க்காலத்திலே நல்ல திராட்சரசத்தைத் தரும் திராட்சத்தோட்டமுண்டாயிருக்கும்; அதைக்குறித்துப் பாடுங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ர்த்தராகிய நான் அதைக் காப்பாற்றி, அடிக்கடி அதற்குத் தண்ணீர்ப்பாய்ச்சி, ஒருவரும் அதைச் சேதப்படுத்தாதபடிக்கு அதை இரவும்பகலும் காத்துக்கொள்வே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ர்த்தராகிய நான் அதைக் காப்பாற்றி, அடிக்கடி அதற்குத் தண்ணீர்ப்பாய்ச்சி, ஒருவரும் அதைச் சேதப்படுத்தாதபடிக்கு அதை இரவும்பகலும் காத்துக்கொள்வே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உக்கிரம் என்னிடத்தில் இல்லை; முட்செடியையும் நெரிஞ்சிலையும் எனக்கு விரோதமாய் யுத்தத்தில் கொண்டுவருகிறவன் யார்? நான் அவைகள்மேல் வந்து, அவைகளை ஏகமாய்க் கொளுத்திவிடுவேன்;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உக்கிரம் என்னிடத்தில் இல்லை; முட்செடியையும் நெரிஞ்சிலையும் எனக்கு விரோதமாய் யுத்தத்தில் கொண்டுவருகிறவன் யார்? நான் அவைகள்மேல் வந்து, அவைகளை ஏகமாய்க் கொளுத்திவிடுவேன்;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ல்லாவிட்டால் அவன் என்பெலனைப் பற்றிக்கொண்டு என்னோடே ஒப்புரவாகட்டும், அவன் என்னோடே ஒப்புரவாவ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ல்லாவிட்டால் அவன் என்பெலனைப் பற்றிக்கொண்டு என்னோடே ஒப்புரவாகட்டும், அவன் என்னோடே ஒப்புரவாவ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யாக்கோபு வேர்பற்றி, இஸ்ரவேல் பூத்துக்காய்த்து உலகத்தைப் பலனால் நிரப்பும் நாட்கள் வரும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யாக்கோபு வேர்பற்றி, இஸ்ரவேல் பூத்துக்காய்த்து உலகத்தைப் பலனால் நிரப்பும் நாட்கள் வரும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யாக்கோபு வேர்பற்றி, இஸ்ரவேல் பூத்துக்காய்த்து உலகத்தைப் பலனால் நிரப்பும் நாட்கள் வரும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 அவனை அடித்தவர்களை அடித்தபோல அவனை அடிக்கிறாரோ? அவர்கள் கொல்லப்படும் கொலையாய் இவன் கொல்லப்படுகிறானோ?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 அவனை அடித்தவர்களை அடித்தபோல அவனை அடிக்கிறாரோ? அவர்கள் கொல்லப்படும் கொலையாய் இவன் கொல்லப்படுகிறானோ?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தேவரீர் ஜனத்தைத் துரத்திவிடுகையில் மட்டாய் அதனோடே வழக்காடுகிறீர்; கொண்டல்காற்றடிக்கிற நாளிலே அவர் தம்முடைய கடுங்காற்றினால் அதை விலக்கிவிடுகிறா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தேவரீர் ஜனத்தைத் துரத்திவிடுகையில் மட்டாய் அதனோடே வழக்காடுகிறீர்; கொண்டல்காற்றடிக்கிற நாளிலே அவர் தம்முடைய கடுங்காற்றினால் அதை விலக்கிவிடுகிறார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ஆகையால், அதினால் யாக்கோபின் அக்கிரமம் நிக்கிரம்பண்ணப்படும்; தோப்புவிக்கிரகங்களும் சிலைகளும் இனி நிற்காதபடி அவர்கள் பலிபீடங்களின் கல்லுகளையெல்லாம் நொறுக்கப்பட்ட சுண்ணாம்பு கல்லுகளாக்கிவிடும்போது, அவர்களுடைய பாவத்தை அவர் அகற்றுவாரென்பதே அதினால் உண்டாகும் பல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ஆகையால், அதினால் யாக்கோபின் அக்கிரமம் நிக்கிரம்பண்ணப்படும்; தோப்புவிக்கிரகங்களும் சிலைகளும் இனி நிற்காதபடி அவர்கள் பலிபீடங்களின் கல்லுகளையெல்லாம் நொறுக்கப்பட்ட சுண்ணாம்பு கல்லுகளாக்கிவிடும்போது, அவர்களுடைய பாவத்தை அவர் அகற்றுவாரென்பதே அதினால் உண்டாகும் பல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ரணான நகரம் அவாந்தரையாகும், அந்த வாசஸ்தலம் தள்ளுண்டு வனாந்தரத்தைப்போல விட்டுவிடப்பட்டதாயிருக்கும்; கன்றுக்குட்டிகள் அங்கே மேய்ந்து, அங்கே படுத்துக்கொண்டு, அதின் தழைகளைத் தின்னும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ரணான நகரம் அவாந்தரையாகும், அந்த வாசஸ்தலம் தள்ளுண்டு வனாந்தரத்தைப்போல விட்டுவிடப்பட்டதாயிருக்கும்; கன்றுக்குட்டிகள் அங்கே மேய்ந்து, அங்கே படுத்துக்கொண்டு, அதின் தழைகளைத் தின்னும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தின் கொப்புகள் உலரும்போது ஒடிந்துபோம்; ஸ்திரீகள் வந்து அவைகளைக் கொளுத்திவிடுவார்கள்; அது உணர்வுள்ள ஜனமல்ல; ஆகையால் அதை உண்டாக்கினவர் அதற்கு இரங்காமலும் அதை உருவாக்கினவர் அதற்குக் கிருபைசெய்யாமலும் இருப்பார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தின் கொப்புகள் உலரும்போது ஒடிந்துபோம்; ஸ்திரீகள் வந்து அவைகளைக் கொளுத்திவிடுவார்கள்; அது உணர்வுள்ள ஜனமல்ல; ஆகையால் அதை உண்டாக்கினவர் அதற்கு இரங்காமலும் அதை உருவாக்கினவர் அதற்குக் கிருபைசெய்யாமலும் இருப்பார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தின் கொப்புகள் உலரும்போது ஒடிந்துபோம்; ஸ்திரீகள் வந்து அவைகளைக் கொளுத்திவிடுவார்கள்; அது உணர்வுள்ள ஜனமல்ல; ஆகையால் அதை உண்டாக்கினவர் அதற்கு இரங்காமலும் அதை உருவாக்கினவர் அதற்குக் கிருபைசெய்யாமலும் இருப்பார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க்காலத்திலே, கர்த்தர் ஆற்றங்கரையின் விளைவுதொடங்கி எகிப்தின் நதிமட்டும் போரடிப்பார்; இஸ்ரவேல் புத்திரரே, நீங்கள் ஒவ்வொருவராய்ச் சேர்க்கப்படுவீர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க்காலத்திலே, கர்த்தர் ஆற்றங்கரையின் விளைவுதொடங்கி எகிப்தின் நதிமட்டும் போரடிப்பார்; இஸ்ரவேல் புத்திரரே, நீங்கள் ஒவ்வொருவராய்ச் சேர்க்கப்படுவீ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க்காலத்திலே பெரிய எக்காளம் ஊதப்படும்; அப்பொழுது அசீரியாதேசத்திலே சிதறடிக்கப்பட்டவர்களும், எகிப்துதேசத்திலே துரத்திவிடப்பட்டவர்களும் வந்து, எருசலேமிலுள்ள பரிசுத்த பர்வதத்திலே கர்த்தரைப் பணிந்துகொள்ளுவா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க்காலத்திலே பெரிய எக்காளம் ஊதப்படும்; அப்பொழுது அசீரியாதேசத்திலே சிதறடிக்கப்பட்டவர்களும், எகிப்துதேசத்திலே துரத்திவிடப்பட்டவர்களும் வந்து, எருசலேமிலுள்ள பரிசுத்த பர்வதத்திலே கர்த்தரைப் பணிந்துகொள்ளுவார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க்காலத்திலே பெரிய எக்காளம் ஊதப்படும்; அப்பொழுது அசீரியாதேசத்திலே சிதறடிக்கப்பட்டவர்களும், எகிப்துதேசத்திலே துரத்திவிடப்பட்டவர்களும் வந்து, எருசலேமிலுள்ள பரிசுத்த பர்வதத்திலே கர்த்தரைப் பணிந்துகொள்ளுவா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787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2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সেই সময় প্রভু তাঁর শএুদের বিরুদ্ধে মামলা রুজু করবেন| তিনি লিবিযাথন, বাঁকা সাপটিকে শাস্তি দেব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2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ঐ প্য়াঁচানো সাপটিকে তাঁর বিরাট এবং শক্তিশালী তরবারি দিয়ে শাস্তি দেবেন| এবং তিনি ঐ সামুদ্রি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2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ৈত্যকে হত্যা করব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2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সে সময়, একটি মনোরম দ্রাক্ষাক্ষেত থাকবে| সেখানকার জমি তৈরীর কাজ শুরু কর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2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“আমি, প্রভু, সেই বাগানে ঠিক সময়ে জল দেব| দিন রাত্রি পাহারা দেব, তার যত্ন নেব| কেউ সেই বাগান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2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্ষতি করতে পারবে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2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আমি রুদ্ধ নই, কিন্তু যুদ্ধ করবার জন্য কেউ একটি কাঁটাঝোপের বেড়া তৈরী করবার চেষ্টা করুক, আমি ত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27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ওপরে মাড়িয়ে এগিয়ে যাব এবং তাকে পুড়িয়ে ফেলব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27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তবে কেউ যদি নিরাপত্তা ও শান্তির জন্য আমার কাছে আসে, তবে তাকে আসতে দাও| এবং আমার শান্তি তাকে পে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27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াও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27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লোকরা আমার কাছে আসবে| সেই সব লোকরা যাকোবকে দৃঢ়মূল বৃক্ষের মতো শক্তিশালী হতে সাহায্য করবে| তা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27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উদ্ভিদের ফুটে ওঠার মতো ইস্রায়েলের বৃদ্ধিতে সাহায্য করবে| তখন দেশটি গাছের ফলের মতো ইস্রায়েল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27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িশুতে ভরে যাব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27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প্রভু কি ভাবে তার লোকদের শাস্তি দেবেন? অতীতে শএুরা লোকদের আঘাত করেছিল| প্রভু কি একই উপায়ে ত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27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ঘাত করবেন? অতীতে অনেক লোককে হত্যা করা হয়েছিল| প্রভু কি একই ভাবে অনেক লোককে হত্যা করবেন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27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ইস্রায়েলকে দূরে সরিয়ে দিয়ে ঈশ্বর তার বিরুদ্ধে মামলা দাযের করবেন| তিনি তাকে তাঁর ঝোড়ো বাতাস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2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িয়ে সরিয়ে দিয়েছিলেন, ঠিক সেই দিনের মত যখন পূবের বাতাস বয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27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যাকোবের দোষকে কি ভাবে ক্ষমা করা হবে? তার পাপ দূরীভূত হওয়ার জন্য কি ঘটবে? এইগুলি ঘটবে: বেদী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27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াথরগুলি চূর্ণ হয়ে ধূলোয পরিণত হবে| মূর্ত্তিগুলি ও বেদীগুলি ধ্বংস করা হ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27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সেই সময় বিশাল শহরটি হবে পরিত্যক্ত| এটার অবস্থা হবে মরুভূমির মতো| সমস্ত মানুষ ছুটে পালাবে| শহরট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27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বে চারণভূমির মত মুক্ত| সেখানে গবাদি পশুরা ঘাস খাবে| তারা দ্রাক্ষা গাছ থেকে পাতা ছিঁড়ে খা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27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দ্রাক্ষা ক্ষেত শুষ্ক হয়ে যাবে| তার শাখাগুলি ভেঙে পড়বে| মহিলারা সেগুলিকে আগুন জ্বালানোর কাজ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27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্যবহার করবে|লোকে বুঝতে চাইবে না, তাই প্রভু, তাদের সৃষ্টিকর্তা তাদের স্বস্তি দেবেন না, তাদের প্রত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27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য়ালুও হবেন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27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সেই সময় প্রভু তার লোকদের অন্যদের থেকে আলাদা করতে শুরু করবেন| ফরাত্‌ নদীর কিনারা থেকে তিনি শুর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27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বেন|তিনি তাঁর লোকদের এই নদী থেকে মিশরের নদী পর্য়ন্ত একত্রিত করব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27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ইস্রায়েলের লোকরা এক এক করে সংঘবদ্ধ হবে| অশূরের হাতে আমার অনেক লোক হারিযে গেছে| আমার কিছু লো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27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িশরে পালিয়ে গেছে| কিন্তু সেই সময়ে বেজে উঠবে এক দারুন তূর্য়ধ্বনি| এবং সেই সব লোকরা জেরুশালেম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27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ফিরে আসবে| তারা সেই পবিত্র পর্বতের ওপর প্রভুর সামনে নতজানু হ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2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9">
  <a:themeElements>
    <a:clrScheme name="Theme8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2026-10-21T05:46:41Z</dcterms:created>
  <dcterms:modified xsi:type="dcterms:W3CDTF">2026-10-21T05:46:41Z</dcterms:modified>
  <dc:title>যিশাইয় : 27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