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்திரைபோட்டவர்கள் யாரென்றால்: அகலியாவின் குமாரனாகிய திர்ஷாதா என்னும் நெகேமியா, சிதேகியா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ாயா, அசரியா, எரேமியா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ஸ்கூர் அமரியா, மல்கிஜா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்தூஸ், செபனியா, மல்லூக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ீம், மெரெமோத், ஒபதியா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ியேல், கிநேதோன், பாருக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சுல்லாம், அபியா, மீயாமின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சியா, பில்காய், செமாயா என்னும் ஆசாரியர்கள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கோதரராகிய செபனியா, ஒதியா, கேலிதா, பெலாயா, ஆனான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கா, ரேகோப், அசபிய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்கூர், செரெபியா, செபனியா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தியா, பானி, பெனினு என்பவ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த்தின் தலைவராகிய பாரோஷ், பாகாத்மோவாப், ஏலாம், சத்தூ, பான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ன்னி, அஸ்காத், பெபாய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ோனியா, பிக்வாய், ஆதின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ேர், இஸ்கியா, அசூர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தியா, ஆசூ, பெத்சாய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ீப், ஆனதோத், நெபாய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க்பியாஸ், மெசுல்லாம், ஏசீர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ஷெசாபெயேல், சாதோக், யதுவா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த்தியா, ஆனான், ஆனாயா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செயா, அனனியா, அசூப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ோகேஸ், பிலகா, சோபேக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ேகூம், அஷபனா, மாசெயா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ியா, கானான், ஆனான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ல்லூக், ஆரிம், பானா என்பவர்கள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અમારા બધાં ખેતીવાડીવાળાં ગામોમાંથી ઊપજનો દશમો ભાગ ઉઘરાવવા આવનાર લેવીઓને અમારી જમીનની ઊપજનો દશ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 આપીશું. દશમો ભાગ ઉઘરાવતી વખતે હારુનના વંશના એક યાજક લેવીઓની સાથે રહેશે, અને લેવીઓએ ઉઘરાવેલા દશ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નો દશમો ભાગ દેવના મંદિરનાં ભંડારમાં લઇ જશે અને એક ઓરડામાં મુ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ેથી ઇસ્રાએલીઓ અને લેવીઓએ પોતે ઉઘરાવેલાં બધાં અનાજના અર્પણો, દ્રાક્ષારસ, તેલ વગેરે ભંડા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રડાઓમાં લાવવાં, જ્યાં મંદિરની સેવાની સામગ્રી રાખવામાં આવે છે, અને જ્યાં તે વખતે સેવા કરતા યાજક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પાળો તથા ગાયકો રહે છે.“આમ અમે સૌ અમારા દેવનાં મંદિરની અવગણના નહિ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હોર મારેલા કરાર પર હખાલ્યાનો પુત્ર પ્રશાશક નહેમ્યા અને સિદકિયાના નામ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રાયા, અઝાર્યા, યમિર્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શહૂર, અમાર્યા, માલ્કિ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ાટ્ટુશ, શબાન્યા, માલ્લૂ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ારીમ મરેમોથ ઓબાદ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ાનિયેલ, ગિન્નથોન, બારૂ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શુલ્લામ, અબિયા, મીયા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ાઆઝયા, બિલ્ગાય, અને શમાયા; આ બધા યાજ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લેવીઓ: યેશૂઆ, તે અઝાન્યાનો પુત્ર, બિન્નૂઇ, હેનાદાદના પુત્રોમાંનો એક કાદ્મીએ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તેમના સગાંવહાંલા, શબાન્યા, હોદિયા, કલીટા, પલાયા, હાના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ીખા, રહોબ, હશાબ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ઝાક્કૂર, શેરેબ્યા, શબાન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ોદિયા, બાની અને બનીન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લોકોના આગેવાન: પારોશ, પાહાથ-મોઆબ, એલામ, ઝાત્તુ, બાન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બુન્ની, આઝગાદ, બેબ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દોનિયા, બિગ્વાય, આદી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ટેર, હિઝિક્યા, અઝઝૂ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ોદિયા, હાશુમ, બેસ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ારીફ, અનાથોથ, નેબ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ગ્પીઆશ, મશૂલ્લામ, હેઝી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શેઝાબએલ, સાદોક, યાદૂ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લાટયા, હાનાન, અના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ોશિયા, હનાન્યા, હાશ્શૂ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ાલ્લોહેશ, પિલ્હા, શોબે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હૂમ, હશાબ્નાહ, માઅસે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હિયા, હાનાન, આના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ાલ્લૂખહારીમ તથા બાઅના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ાકીના લોકો, યાજકો, લેવીઓ, દ્વારપાળો, ગવૈયાઓ, મંદિરના સેવકો અને તે દરેક જેણે ભૂમિના લોક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ે જુદા પાડ્યાં હતાં, તેમની પત્નીઓ, તેમના પુત્રો, અને પુત્રીઓ સાથે અને જેમનામાં જ્ઞાન અને સમજ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ઓએ પોતાના સગાંવહાંલા અને ઉમરાવો સાથે મળીને, દેવના નિયમ પ્રમાણે ચાલવાના સમ ખાધા, જે દેવના સે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સાએ આપ્યા હતા કે, અમે યહોવા અમારા દેવની આજ્ઞા અને નિયમોનું આદેશ અનુસાર પાલન કરીશું અન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કમોને માન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અમે અમારી પુત્રીઓ બીજી ભૂમિના લોકોને આપીશું નહિ, તેમ તેમની પુત્રીઓ અમારા પુત્રો માટે લઇશ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વળી જો ભૂમિના લોકો કંઇ વેચવા માટે અથવા અનાજ લાવશે, તો અમે તે સાબ્બાથના દિવસે કે બીજા કોઇ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ખરીદીશું નહિ. પ્રત્યેક સાતમે વષેર્ અમે ભૂમિને ખેડશું નહિ અને અમારું બધું લેણું માફ કર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અમે અમારા પોતાના દેવના મંદિરની પૂરતી કાળજી રાખવા માટે પ્રતિવર્ષ 1/3 શેકેલઆપવાનો નિય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વિત્ર રોટલી,નિત્યના ખાદ્યાર્પણો માટે, નિત્યના દહનાર્પણો માટે, સાબ્બાથ અને ચંદ્રદર્શન માટ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સવો માટે જે ઉજવવા માટે અમને નિયમશાસ્રમાં જણાવાયું છે, અને પવિત્ર અર્પણો માટે પૈસાની જરૂર છે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 માટે પ્રાયશ્ચિત કરવા પાપાર્થાપણો અને દેવના મંદિરનાં સર્વ કામો કરવા માટે જરૂ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ત્યારબાદ નિયમશાસ્ત્રમાં લખ્યા પ્રમાણે, અમારા દેવ યહોવાની વેદી પર બાળવા માટે, અમારા પિતૃઓ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ારો પ્રમાણે પ્રતિવર્ષ ઠરાવેલા ચોક્કસ સમયે અમારા દેવના મંદિરમાં લાકડાંઓના અર્પણો લાવવા માટે, અમ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, લેવીઓ તથા લોકો વચ્ચે ચિઠ્ઠીઓ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અમે પ્રતિવર્ષ, અમારી ભૂમિનો પ્રથમ પાક અને દરેક વૃક્ષના પ્રથમ ફળો યહોવાના મંદિરમાં લાવ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 પણ બના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વળી, નિયમશાસ્ત્રમાં લખ્યા પ્રમાણે, અમારાં પુત્રોમાંના પ્રથમજનિત, અને પશુઓ અને ઢોરઢાંખરનાઁ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બકરાંનાં પ્રથમજનિતને અમારા યહોવાના મંદિરમાં, અમારા દેવના મંદિરનાં યાજકો પાસે લાવ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અમે અમારા યાજકોને તથા દેવનાં મંદિરની ઓરડીમાં અમારા બાંધેલા લોટનો પહેલો ભાગ, અને દરેક વૃક્ષ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ળો, દ્રાક્ષારસ અને તેલનું અર્પણ લાવીશું. વળી અમારી ભૂમિની પેદાશમાંથી પ્રત્યેક વસ્તુનો દશમો ભાગ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ીઓ માટે લાવીશું. કારણ કે અમારા સર્વ દેશના નગરોમાંથી દશાંશ એકત્ર કરવાની જવાબદારી લેવીઓ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2026-10-21T06:08:03Z</dcterms:created>
  <dcterms:modified xsi:type="dcterms:W3CDTF">2026-10-21T06:08:03Z</dcterms:modified>
  <dc:title>નહેમ્યા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