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டைய மூப்பரில் சிலர் என்னிடத்தில் வந்து, எனக்கு முன்பாக உட்கார்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இந்த மனுஷர் தங்கள் நரகலான விக்கிரகங்களைத் தங்கள் இருதயத்தின்மேல் நாட்டி, தங்கள் அக்கிரமமாகிய இடறலைத் தங்கள் முகத்துக்கு எதிராக வைத்துக்கொண்டிருக்கிறார்களே; இவர்கள் என்னிடத்தில் விசாரிக்கத்த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ஆகையால், நீ அவர்களோடே பேசிச்சொல்லவேண்டியது என்னவென்றால்: இஸ்ரவேல் வம்சத்தாரில் தன்னுடைய நரகலான விக்கிரகங்களைத் தன் இருதயத்தின்மேல் நாட்டி, தன் அக்கிரமமாகிய இடறலைத் தன் முகத்துக்கு எதிராக வைத்துக்கொண்டிருக்கிற எவனாகிலும் தீர்க்கதரிசியினிடத்தில் வந்தால், கர்த்தராகிய நான் இஸ்ரவேல் வம்சத்தாருடைய இருதயத்தில் இருக்கிறதைப் பிடிக்கும்படியாக அப்படிப்பட்டவனுடைய நரகலான விக்கிரகங்களின் திரட்சிக்குத்தக்கதாக உத்தரவு கொடுப்பே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 எல்லாரும் தங்கள் நரகலான விக்கிரகங்களைப் பின்பற்றி, என்னைவிட்டுப் பேதலித்துப்போனார்கள் என்று கர்த்தராகிய ஆண்டவர் சொல்லுகிறா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 இஸ்ரவேல் வம்சத்தாரை நோக்கி: திரும்புங்கள், உங்கள் நரகலான விக்கிரகங்களை விட்டுத் திரும்புங்கள்; உங்கள் சகல அருவருப்புகளையும் விட்டு உங்கள் முகங்களைத் திருப்புங்கள் என்று கர்த்தராகிய ஆண்டவர் உரைக்கி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ஸ்ரவேல் வம்சத்தாரிலும் இஸ்ரவேலில் தங்குகிற அந்நியரிலும் என்னைப் பின்பற்றாமல் பேதலித்து, தன் நரகலான விக்கிரகங்களைத் தன் இருதயத்தின்மேல் நாட்டி, தன் அக்கிரமமாகிய இடறலைத் தன் முகத்துக்கெதிராக வைத்துக்கொண்டிருக்கிற எவனாகிலும் தீர்க்கதரிசியின் மூலமாய் என்னிடத்தில் விசாரிக்க வந்தால், அவனுக்குக் கர்த்தராகிய நானே உத்தரவுகொடு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த மனுஷனுக்கு விரோதமாக என் முகத்தைத் திருப்பி, அவனை அடையாளமாகவும் பழமொழியாகவும் வைத்து, அவனை என் ஜனத்தின் நடுவில் இராதபடிக்குச் சங்கரித்துப்போடுவேன்; அப்பொழுது நான் கர்த்தர் என்று அறிந்துகொள்வீ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ஒரு தீர்க்கதரிசி எத்தப்பட்டு ஒரு விசேஷத்தைச் சொன்னானாகில், அப்படிக்கொத்த தீர்க்கதரிசியைக் கர்த்தராகிய நானே எத்தப்படப்பண்ணினேன்; நான் அவனுக்கு விரோதமாக என் கையை நீட்டி, அவனை இஸ்ரவேல் ஜனத்தின் நடுவில் இராதபடிக்கு அழிப்பே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அவரவர் தங்கள் தங்கள் அக்கிரமத்தைச் சுமப்பார்கள்; தீர்க்கதரிசியினிடத்தில் விசாரிக்கிறவனுடைய தண்டனை எப்படியோ அப்படியே தீர்க்கதரிசியினுடைய தண்டனையும் இருக்கு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அவரவர் தங்கள் தங்கள் அக்கிரமத்தைச் சுமப்பார்கள்; தீர்க்கதரிசியினிடத்தில் விசாரிக்கிறவனுடைய தண்டனை எப்படியோ அப்படியே தீர்க்கதரிசியினுடைய தண்டனையும் இருக்கு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ஸ்ரவேல் வம்சத்தார் இனி என்னைவிட்டு வழிதப்பிப்போகாமலும், தங்கள் எல்லா மீறுதல்களாலும் இனி அசுசிப்படாமலும் இருக்கும் பொருட்டாக இப்படிச் சம்பவிக்கும்; அப்பொழுது அவர்கள் என் ஜனமாயிருப்பார்கள், நான் அவர்கள் தேவனாயிருப்பேன் என்று கர்த்தராகிய ஆண்டவர் உரைக்கிறார் என்று சொல் என்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டைய வார்த்தை எனக்கு உண்டாகி அவ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மனுபுத்திரனே, ஒரு தேசம் எனக்கு விரோதமாய்த் துரோகம்பண்ணிக்கொண்டேயிருந்து, பாவஞ்செய்தால், நான் அதற்கு விரோதமாக என் கையை நீட்டி, அதில் அப்பம் என்னும் ஆதரவுகோலை முறித்து, அதில் பஞ்சத்தை அனுப்பி, மனுஷரையும் மிருகங்களையும் அதில் இராதபடிக்கு நாசம்பண்ணுவே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நோவா, தானியேல், யோபு ஆகிய இம்மூன்று புருஷரும் அதின் நடுவில் இருந்தாலும், அவர்கள் தங்கள் நீதியினால் தங்கள் ஆத்துமாக்களைமாத்திரம் தப்புவிப்பார்கள் என்று கர்த்தராகிய ஆண்டவர் சொல்லு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நான் தேசத்தில் துஷ்டமிருகங்களை அனுப்ப, அம்மிருகங்களினிமித்தம் ஒருவரும் அதின் வழியாய் நடக்கக் கூடாதபடி வெறுமையும் பாழுமாகும்போ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ல்லது நான் அந்த தேசத்தின்மேல் பட்டயத்தை வரப்பண்ணி: பட்டயமே, தேசத்தை உருவப்போ என்று சொல்லி, அதிலுள்ள மனுஷரையும் மிருகங்களையும் நாசம்பண்ணும்போ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இதோ, அதிலே தப்பி மீதியாகி வெளியே கொண்டுவரப்படுகிற குமாரரும் குமாரத்திகளும் சிலர் இருப்பார்கள்; இதோ, அவர்கள் உங்களண்டைக்குப் புறப்பட்டு வருவார்கள்; அப்பொழுது நீங்கள் அவர்கள் மார்க்கத்தையும் அவர்கள் கிரியைகளையும் கண்டு, நான் எருசலேமின் மேல் நான் வரப்பண்ணின எல்லாவற்றையுங்குறித்துத் தேற்றப்படுவீ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ந்த மூன்று புருஷரும் அதின் நடுவில் இருந்தாலும் தாங்கள்மாத்திரம் தப்புவா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ங்கள் அவர்கள் மார்க்கத்தையும் அவர்கள் கிரியையையும் காணும்போது, அவர்கள் உங்களுக்குத் தேற்றரவாயிருப்பார்கள்; நான் அதிலே செய்த எல்லாவற்றையும் முகாந்தரமில்லாமல் செய்யவில்லையென்று அப்பொழுது அறிந்து கொள்வீர்கள் என்பதைக் கர்த்தராகிய ஆண்டவர் உரைக்கிறார் என்று சொன்னா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ல்லது நான் அந்த தேசத்தில் கொள்ளைநோயை அனுப்பி, அதிலுள்ள மனுஷரையும் மிருகங்களையும் நாசம்பண்ணும்படி அதின்மேல் இரத்தப்பழியாக என் உக்கிரத்தை ஊற்றும்போ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நோவாவும் தானியேலும் யோபும் அதின் நடுவில் இருந்தாலும், அவர்கள் தங்கள் நீதியினால் தங்கள் ஆத்துமாக்களை மாத்திரம் தப்புவிப்பார்களேயல்லாமல், குமாரரையாகிலும் குமாரத்திகளையாகிலும் தப்புவிக்கமாட்டார்கள்; தேசமும் பாழாய்ப்போகும் என்று என் ஜீவனைக்கொண்டு சொல்லுகிறேன் என்பதைக் கர்த்தராகிய ஆண்டவர் உரைக்கிறா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கையால், கர்த்தராகிய ஆண்டவர் சொல்லுகிறது என்னவென்றால்; நான் மனுஷரையும் மிருகங்களையும் நாசம்பண்ணும்படி எருசலேமுக்கு விரோதமாகப் பட்டயம், பஞ்சம், துஷ்டமிருகங்கள், கொள்ளைநோய் என்னும் இந்நான்கு கொடிய தண்டனைகளையும் அனுப்பும்போது எவ்வளவு அதிக சங்காரமாகு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7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യെഹെസ്കേൽ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യിസ്രായേൽമൂപ്പന്മാരിൽ ചിലർ എന്റെ അടുക്കൽ വന്നു എന്റെ മുമ്പിൽ ഇ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പ്പോൾ യഹോവയുടെ അരുളപ്പാടു എനിക്കുണ്ടായ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മനുഷ്യപുത്രാ, ഈ പുരുഷന്മാർ തങ്ങളുടെ വിഗ്രഹങ്ങളെ ഹൃദയത്തിൽ സ്മരിച്ചു തങ്ങളുടെ അകൃത്യഹേതു ത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മ്പിൽ വെച്ചിരിക്കുന്നു; അവർ ചോദിച്ചാൽ ഞാൻ ഉത്തരമരുളു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അതുകൊണ്ടു നീ അവരോടു പറയേണ്ടതു: യഹോവയായ കർത്താവു ഇപ്രകാരം അരുളിച്ചെയ്യുന്നു: യിസ്രായേൽഗൃഹ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റെ വിഗ്രഹങ്ങളെ ഹൃദയത്തിൽ സ്മരിച്ചും തന്റെ അകൃത്യഹേതു തന്റെ മുമ്പിൽ വെച്ചുംകൊണ്ടു പ്രവാചക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ക്കൽ വരുന്ന ഏവ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യഹോവയായ ഞാൻ തന്നേ യിസ്രായേൽഗൃഹത്തെ അവരുടെ ഹൃദയത്തിൽ പിടിക്കേണ്ടതിന്നു അവന്റെ വിഗ്രഹ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ഹുല്യത്തിന്നു തക്കവണ്ണം ഉത്തരം അരുളും; അവർ എല്ലാവരും തങ്ങളുടെ വിഗ്രഹങ്ങൾനിമിത്തം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ടകന്നിരിക്കുന്നുവ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ആകയാൽ നീ യിസ്രായേൽഗൃഹത്തോടു പറയേണ്ടതു: യഹോവയായ കർത്താവു ഇപ്രകാരം അരുളിച്ചെയ്യുന്നു: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തപിച്ചു നിങ്ങളുടെ വിഗ്രഹങ്ങളെ വിട്ടുതിരിവിൻ; നിങ്ങളുടെ സകല മ്ളേച്ഛബിംബങ്ങളിലുംനിന്നു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ഖം തിരി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യിസ്രായേൽഗൃഹത്തിലും യിസ്രായേലിൽ വന്നുപാർക്കുന്ന പരദേശികളിലും എന്നെ വിട്ടകന്നു തന്റെ വിഗ്രഹ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ഹൃദയത്തിൽ സ്മരിച്ചും തന്റെ അകൃത്യഹേതു മുമ്പിൽ വെച്ചുകൊണ്ടു പ്രവാചകന്റെ അടുക്കൽ അരുളപ്പാടു ചോദി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ന്ന ഏവനോടും യഹോവയായ ഞാൻ തന്നേ ഉത്തരം അരു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ഞാൻ ആ മനുഷ്യന്റെനേരെ മുഖംതിരിച്ചു അവനെ ഒരടയാളവും പഴഞ്ചൊല്ലും ആക്കും; ഞാൻ അവനെ എന്റെ ജനത്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ടുവിൽനിന്നു ഛേദിച്ചുകളയും; ഞാൻ യഹോവ എന്നു നിങ്ങൾ അ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എന്നാൽ പ്രവാചകൻ വശീകരിക്കപ്പെട്ടിട്ടു ഒരു വാക്കു പ്രസ്താവിച്ചാൽ യഹോവയായ ഞാൻ ആ പ്രവാചക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കരിച്ചിരിക്കുന്നു; ഞാൻ അവന്റെ നേരെ കൈ നീട്ടി അവനെ യിസ്രായേൽജനത്തിൽനിന്നു സംഹരിച്ചു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യിസ്രായേൽഗൃഹം ഇനിമേൽ എന്നെ വിട്ടു തെറ്റിപ്പോകയും സകലവിധ ലംഘനങ്ങളുംകൊണ്ടു അശുദ്ധരായിത്തീരു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തെ അവർ എനിക്കു ജനവും ഞാൻ അവർക്കു ദൈവവും ആയിരിക്കേ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വർ തങ്ങളുടെ അകൃത്യം വഹിക്കും; ചോദിക്കുന്നവന്റെ അകൃത്യവും പ്രവാചകന്റെ അകൃത്യവും ഒരുപോ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യിരിക്കും 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യഹോവയുടെ അരുളപ്പാടു എനിക്കുണ്ടായ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മനുഷ്യപുത്രാ ഒരു ദേശം എന്നോടു ദ്രോഹിച്ചു പാപം ചെയ്യുമ്പോൾ ഞാൻ അതിന്റെനേരെ കൈ നീട്ടി, അപ്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കോൽ ഒടിച്ചു, ക്ഷാമം വരുത്തി, മനുഷ്യനെയും മൃഗത്തെയും അതിൽ നിന്നു ഛേദിച്ചു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നോഹ, ദാനീയേൽ, ഇയ്യോബ് എന്നീ മൂന്നു പുരുഷന്മാർ അതിൽ ഉണ്ടായിരുന്നാലും അവർ തങ്ങളുടെ നീതി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വന്തജീവനെ മാത്രമേ രക്ഷിക്കയുള്ളു 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ഞാൻ ദുഷ്ടമൃഗങ്ങളെ ദേശത്തു വരുത്തുകയും ആ മൃഗങ്ങളെ പേടിച്ചു ആരും വഴിപോകാതവണ്ണം അവ അതി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ർജ്ജനമാക്കീട്ടു അതു ശൂന്യമാകയും ചെയ്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ആ മൂന്നു പുരുഷന്മാർ അതിൽ ഉണ്ടായിരുന്നാലും എന്നാണ, അവർ പുത്രന്മാരെയോ പുത്രിമാരെയോ രക്ഷിക്കാ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ർ മാത്രമേ രക്ഷപ്പെടുകയുള്ളു; ദേശമോ ശൂന്യമായിപ്പോകുമെ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അല്ലെങ്കിൽ ഞാൻ ആ ദേശത്തിൽ വാൾ വരുത്തി വാളേ, നീ ദേശത്തുകൂടി കടക്കുക എന്നു കല്പിച്ചു മനുഷ്യ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ഗങ്ങ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എന്നാൽ പുറപ്പെട്ടു പോരുവാനുള്ള പുത്രന്മാരും പുത്രിമാരും ആയ ഒരു രക്ഷിതഗണം അതിൽ ശേഷിച്ചി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ർ പുറപ്പെട്ടു നിങ്ങളുടെ അടുക്കൽ വരും; നിങ്ങൾ അവരുടെ നടപ്പും പ്രവൃത്തികളും കണ്ടു, ഞാൻ യെരൂശലേ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ത്തിയ അനർത്ഥവും അതിന്നു വരുത്തിയ സകലവും ചൊല്ലി ആശ്വാസം പ്രാപി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അതിൽനിന്നു ഛേദിച്ചുകളഞ്ഞാൽ ആ മൂന്നു പുരുഷന്മാർ അതിൽ ഉണ്ടായിരുന്നാലും, എന്നാണ, അവർ പുത്രന്മാരെ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ത്രിമാരെയോ രക്ഷിക്കാതെ, അവർ മാത്രമേ രക്ഷപ്പെടുകയുള്ളു 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നിങ്ങൾ അവരുടെ നടപ്പും പ്രവൃത്തികളും കാണുമ്പോൾ നിങ്ങൾക്കു ആശ്വാസമായിരിക്കും; ഞാൻ അ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രിക്കുന്നതൊക്കെയും വെറുതെയല്ല ചെയ്തതു എന്നു നിങ്ങൾ അറിയും എന്നു യഹോവയായ കർത്താ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അല്ലെങ്കിൽ ഞാൻ ആ ദേശത്തു മഹാമാരി അയച്ചു, അതിൽനിന്നു മനുഷ്യരെയും മൃഗങ്ങളെയും ഛേദിച്ചുകള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ക്കവണ്ണം എന്റെ ക്രോധം രക്തരൂപേണ അതിന്മേൽ പകർ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നോഹയും ദാനീയേലും ഇയ്യോബും അതിൽ ഉണ്ടായിരുന്നാലും, എന്നാണ, അവർ പുത്രനെയോ പുത്രി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രക്ഷിക്കാതെ തങ്ങളുടെ നീതിയാൽ സ്വന്ത ജീവനെ മാത്രമേ രക്ഷിക്കയുള്ളു എന്നു യഹോവയായ കർത്താ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യഹോവയായ കർത്താവു ഇപ്രകാരം അരുളിച്ചെയ്യുന്നു: ഞാൻ യെരൂശലേമിൽനിന്നു മനുഷ്യരെയും മൃഗങ്ങ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ഛേദിച്ചുകളയേണ്ടതിന്നു വാൾ, ക്ഷാമം ദുഷ്ടമൃഗം, മഹാമാരി എന്നിങ്ങനെ അനർത്ഥകരമായ ന്യായവിധികൾ നാലും 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യച്ചാ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14]]></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2026-10-21T09:38:09Z</dcterms:created>
  <dcterms:modified xsi:type="dcterms:W3CDTF">2026-10-21T09:38:09Z</dcterms:modified>
  <dc:title>യെഹെസ്കേൽ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