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ென்று நியமித்துச் செலுத்துகிற பரிசுத்த வஸ்துக்களைக் குறித்து ஆரோனும் அவன் குமாரரும் என் பரிசுத்த நாமத்தைப் பரிசுத்தக்குலைச்சலாக்காதபடிக்கு எச்சரிக்கையாய் இருக்கவேண்டும் என்று அவர்களோடே சொல்; நான் கர்த்த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ென்று நியமித்துச் செலுத்துகிற பரிசுத்த வஸ்துக்களைக் குறித்து ஆரோனும் அவன் குமாரரும் என் பரிசுத்த நாமத்தைப் பரிசுத்தக்குலைச்சலாக்காதபடிக்கு எச்சரிக்கையாய் இருக்கவேண்டும் என்று அவர்களோடே சொல்; நான் கர்த்த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 நீ அவர்களை நோக்கி: உங்கள் தலைமுறைகளில் உள்ள சந்ததியாரில் எவனாகிலும் தான் தீட்டுப்பட்டிருக்கும்போது, இஸ்ரவேல் புத்திரர் கர்த்தருக்கு நியமித்துச் செலுத்துகிற பரிசுத்தமானவைகளண்டையில் சேர்ந்தால், அந்த ஆத்துமா என் சந்நிதியில் இராதபடிக்கு அறுப்புண்டுபோவான் என்று சொல்; நான் கர்த்த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 நீ அவர்களை நோக்கி: உங்கள் தலைமுறைகளில் உள்ள சந்ததியாரில் எவனாகிலும் தான் தீட்டுப்பட்டிருக்கும்போது, இஸ்ரவேல் புத்திரர் கர்த்தருக்கு நியமித்துச் செலுத்துகிற பரிசுத்தமானவைகளண்டையில் சேர்ந்தால், அந்த ஆத்துமா என் சந்நிதியில் இராதபடிக்கு அறுப்புண்டுபோவான் என்று சொல்; நான் கர்த்த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 நீ அவர்களை நோக்கி: உங்கள் தலைமுறைகளில் உள்ள சந்ததியாரில் எவனாகிலும் தான் தீட்டுப்பட்டிருக்கும்போது, இஸ்ரவேல் புத்திரர் கர்த்தருக்கு நியமித்துச் செலுத்துகிற பரிசுத்தமானவைகளண்டையில் சேர்ந்தால், அந்த ஆத்துமா என் சந்நிதியில் இராதபடிக்கு அறுப்புண்டுபோவான் என்று சொல்; நான் கர்த்த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ின் சந்ததியாரில் எவன் குஷ்டரோகியோ, எவன் பிரமியமுள்ளவனோ, அவன் சுத்தமாகும்மட்டும் பரிசுத்தமானவைகளில் புசிக்கலாகாது; பிணத்தினாலே தீட்டானவைகளில் எதையாகிலும் தொட்டவனும், இந்திரியங்கழிந்தவன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ின் சந்ததியாரில் எவன் குஷ்டரோகியோ, எவன் பிரமியமுள்ளவனோ, அவன் சுத்தமாகும்மட்டும் பரிசுத்தமானவைகளில் புசிக்கலாகாது; பிணத்தினாலே தீட்டானவைகளில் எதையாகிலும் தொட்டவனும், இந்திரியங்கழிந்தவ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ின் சந்ததியாரில் எவன் குஷ்டரோகியோ, எவன் பிரமியமுள்ளவனோ, அவன் சுத்தமாகும்மட்டும் பரிசுத்தமானவைகளில் புசிக்கலாகாது; பிணத்தினாலே தீட்டானவைகளில் எதையாகிலும் தொட்டவனும், இந்திரியங்கழிந்தவ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ட்டுப்படுத்துகிற யாதொரு ஊரும்பிராணியையாகிலும் தீட்டுள்ள மனிதனையாகிலும் தொட்டவன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ட்டுப்படுத்துகிற யாதொரு ஊரும்பிராணியையாகிலும் தீட்டுள்ள மனிதனையாகிலும் தொட்டவன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யங்காலம்மட்டும் தீட்டுப்பட்டிருப்பான்; அவன் ஜலத்தில் ஸ்நானம்பண்ணும்வரைக்கும் பரிசுத்தமானவைகளில் புசிக்க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யங்காலம்மட்டும் தீட்டுப்பட்டிருப்பான்; அவன் ஜலத்தில் ஸ்நானம்பண்ணும்வரைக்கும் பரிசுத்தமானவைகளில் புசிக்க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ூரியன் அஸ்தமித்தபின்பு சுத்தமாயிருப்பான்; அதன்பின்பு அவன் பரிசுத்தமானவைகளில் புசிக்கலாம்; அது அவனுடைய ஆகார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ூரியன் அஸ்தமித்தபின்பு சுத்தமாயிருப்பான்; அதன்பின்பு அவன் பரிசுத்தமானவைகளில் புசிக்கலாம்; அது அவனுடைய ஆகார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னாய்ச் செத்ததையும் பீறுண்டதையும் அவன் புசிக்கிறதினாலே தன்னைத் தீட்டுப்படுத்தலாகாது; நான் கர்த்த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பரிசுத்தமானதை அவர்கள் பரிசுத்தக்குலைச்சலாக்குகிறதினாலே, பாவம் சுமந்து அதினிமித்தம் சாகாதபடிக்கு, என் கட்டளையைக் காக்கக்கடவர்கள்; நான் அவர்களைப் பரிசுத்தமாக்குகிற கர்த்த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பரிசுத்தமானதை அவர்கள் பரிசுத்தக்குலைச்சலாக்குகிறதினாலே, பாவம் சுமந்து அதினிமித்தம் சாகாதபடிக்கு, என் கட்டளையைக் காக்கக்கடவர்கள்; நான் அவர்களைப் பரிசுத்தமாக்குகிற கர்த்த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ன் ஒருவனும் பரிசுத்தமானவைகளில் புசிக்கலாகாது; ஆசாரியன் வீட்டில் தங்கியிருக்கிறவனும் கூலிவேலைசெய்கிறவனும் பரிசுத்தமானதில் புசிக்கலா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நியன் ஒருவனும் பரிசுத்தமானவைகளில் புசிக்கலாகாது; ஆசாரியன் வீட்டில் தங்கியிருக்கிறவனும் கூலிவேலைசெய்கிறவனும் பரிசுத்தமானதில் புசிக்கல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ரியனால் பணத்துக்குக் கொள்ளப்பட்டவனும், அவன் வீட்டிலே பிறந்தவனும் அவனுடைய ஆகாரத்தில் புசிக்கல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ரியனால் பணத்துக்குக் கொள்ளப்பட்டவனும், அவன் வீட்டிலே பிறந்தவனும் அவனுடைய ஆகாரத்தில் புசிக்கல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ுடைய குமாரத்தி அந்நியனுக்கு வாழ்க்கைப்பட்டால், அவள் பரிசுத்தமானவைகளின் படைப்பிலே புசிக்கல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சாரியனுடைய குமாரத்தி அந்நியனுக்கு வாழ்க்கைப்பட்டால், அவள் பரிசுத்தமானவைகளின் படைப்பிலே புசிக்கலாக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தவையாய்ப்போன, அல்லது தள்ளப்பட்டவளான ஆசாரியனுடைய குமாரத்தி பிள்ளையில்லாதிருந்து, தன் தகப்பன் வீட்டில் தன்னுடைய இளவயதில் இருந்ததுபோலத் திரும்பவந்து இருந்தாளேயாகில், அவள் தன் தகப்பன் ஆகாரத்தில் புசிக்கலாம், அந்நியனாகிய ஒருவனும் அதில் புசிக்கலாக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தவையாய்ப்போன, அல்லது தள்ளப்பட்டவளான ஆசாரியனுடைய குமாரத்தி பிள்ளையில்லாதிருந்து, தன் தகப்பன் வீட்டில் தன்னுடைய இளவயதில் இருந்ததுபோலத் திரும்பவந்து இருந்தாளேயாகில், அவள் தன் தகப்பன் ஆகாரத்தில் புசிக்கலாம், அந்நியனாகிய ஒருவனும் அதில் புசிக்கலாக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தவையாய்ப்போன, அல்லது தள்ளப்பட்டவளான ஆசாரியனுடைய குமாரத்தி பிள்ளையில்லாதிருந்து, தன் தகப்பன் வீட்டில் தன்னுடைய இளவயதில் இருந்ததுபோலத் திரும்பவந்து இருந்தாளேயாகில், அவள் தன் தகப்பன் ஆகாரத்தில் புசிக்கலாம், அந்நியனாகிய ஒருவனும் அதில் புசிக்கலாகா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அறியாமல் பரிசுத்தமானதில் புசித்ததுண்டானால், அவன் அதிலே ஐந்தில் ஒரு பங்கு அதிகமாய்க் கூட்டிப் பரிசுத்தமானவைகளோடுங்கூட ஆசாரியனுக்குக் கொடுக்க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அறியாமல் பரிசுத்தமானதில் புசித்ததுண்டானால், அவன் அதிலே ஐந்தில் ஒரு பங்கு அதிகமாய்க் கூட்டிப் பரிசுத்தமானவைகளோடுங்கூட ஆசாரியனுக்குக் கொடு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ர்த்தருக்குப் படைக்கிற இஸ்ரவேல் புத்திரருடைய பரிசுத்தமானவைகளைப் பரிசுத்தக்குலைச்சலாக்காம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ர்த்தருக்குப் படைக்கிற இஸ்ரவேல் புத்திரருடைய பரிசுத்தமானவைகளைப் பரிசுத்தக்குலைச்சலாக்காம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ப் புசிக்கிறதினால் அவர்கள்மேல் குற்றமான அக்கிரமத்தைச் சுமரப்பண்ணாமலும் இருப்பார்களாக; நான் அவர்களைப் பரிசுத்தமாக்குகிற கர்த்த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ப் புசிக்கிறதினால் அவர்கள்மேல் குற்றமான அக்கிரமத்தைச் சுமரப்பண்ணாமலும் இருப்பார்களாக; நான் அவர்களைப் பரிசுத்தமாக்குகிற கர்த்த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் மோசேயை நோக்கி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ோனோடும் அவன் குமாரரோடும் இஸ்ரவேல் புத்திரர் அனைவரோடும் சொல்லவேண்டியது என்னவென்றால்: இஸ்ரவேல் குடும்பத்தாரிலும் இஸ்ரவேலில் தங்குகிற அந்நியர்களிலும் தங்களுடைய பொருத்தனைகளின்படியாகிலும் உற்சாகத்தின்படியாகிலும் சர்வாங்க தகனபலிகளாகக் கர்த்தருக்குத் தங்கள் காணிக்கையை எவர்கள் செலுத்தப்போகிறார்களோ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ோனோடும் அவன் குமாரரோடும் இஸ்ரவேல் புத்திரர் அனைவரோடும் சொல்லவேண்டியது என்னவென்றால்: இஸ்ரவேல் குடும்பத்தாரிலும் இஸ்ரவேலில் தங்குகிற அந்நியர்களிலும் தங்களுடைய பொருத்தனைகளின்படியாகிலும் உற்சாகத்தின்படியாகிலும் சர்வாங்க தகனபலிகளாகக் கர்த்தருக்குத் தங்கள் காணிக்கையை எவர்கள் செலுத்தப்போகிறார்களோ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ங்கள் மனதின்படியே மாடுகளிலாகிலும் ஆடுகளிலாகிலும் வெள்ளாடுகளிலாகிலும் பழுதற்ற ஒரு ஆணைப் பிடித்துவந்து செலுத்துவா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தங்கள் மனதின்படியே மாடுகளிலாகிலும் ஆடுகளிலாகிலும் வெள்ளாடுகளிலாகிலும் பழுதற்ற ஒரு ஆணைப் பிடித்துவந்து செலுத்துவா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ழுதுள்ள ஒன்றையும் செலுத்த வேண்டாம்; அது உங்கள் நிமித்தம் அங்கிகரிக்கப்படுவ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விசேஷித்த பொருத்தனையாவது, உற்சாகமாயாவது, கர்த்தருக்கு மாடுகளிலாகிலும் ஆடுகளிலாகிலும் சமாதானபலிகளைச் செலுத்தப்போனால், அது அங்கிகரிக்கும்படி, ஒரு பழுதுமில்லாமல் உத்தமமாயிரு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விசேஷித்த பொருத்தனையாவது, உற்சாகமாயாவது, கர்த்தருக்கு மாடுகளிலாகிலும் ஆடுகளிலாகிலும் சமாதானபலிகளைச் செலுத்தப்போனால், அது அங்கிகரிக்கும்படி, ஒரு பழுதுமில்லாமல் உத்தமமாயிரு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ருடு, நெரிசல், முடம், கழலை, சொறி, புண் முதலிய பழுதுள்ளவைகளை நீங்கள் கர்த்தருக்குச் செலுத்தாமலும், அவைகளாலே கர்த்தருக்குப் பலிபீடத்தின்மேல் தகனபலியிடாமலும் இருப்பீர்கள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ருடு, நெரிசல், முடம், கழலை, சொறி, புண் முதலிய பழுதுள்ளவைகளை நீங்கள் கர்த்தருக்குச் செலுத்தாமலும், அவைகளாலே கர்த்தருக்குப் பலிபீடத்தின்மேல் தகனபலியிடாமலும் இருப்ப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ண்ட அல்லது குறுகின அவயவமுள்ள மாட்டையும் ஆட்டையும் நீ உற்சாகபலியாக இடலாம்; பொருத்தனைக்காக அது அங்கிகரிக்கப்படமாட்ட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ண்ட அல்லது குறுகின அவயவமுள்ள மாட்டையும் ஆட்டையும் நீ உற்சாகபலியாக இடலாம்; பொருத்தனைக்காக அது அங்கிகரிக்கப்படமாட்டா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தை நசுங்கினதையும் நொறுங்கினதையும் காயம்பட்டதையும் விதை அறுக்கப்பட்டதையும் நீங்கள் கர்த்தருக்குச் செலுத்தாமலும், அவைகளை உங்கள் தேசத்திலே பலியிடாமலும் இருப்பீர்க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தை நசுங்கினதையும் நொறுங்கினதையும் காயம்பட்டதையும் விதை அறுக்கப்பட்டதையும் நீங்கள் கர்த்தருக்குச் செலுத்தாமலும், அவைகளை உங்கள் தேசத்திலே பலியிடாமலும் இருப்பீர்கள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ியன் புத்திரன் கையிலும் இப்படிப்பட்டதை வாங்கி, தேவனுக்கு அப்பமாகச் செலுத்தீர்களாக; அவைகளின் கேடும் பழுதும் அவைகளில் இருக்கிறது; அவைகள் உங்களுக்காக அங்கிகரிக்கப்படுவதில்லை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ியன் புத்திரன் கையிலும் இப்படிப்பட்டதை வாங்கி, தேவனுக்கு அப்பமாகச் செலுத்தீர்களாக; அவைகளின் கேடும் பழுதும் அவைகளில் இருக்கிறது; அவைகள் உங்களுக்காக அங்கிகரிக்கப்படுவதில்லை என்று சொல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கர்த்தர் மோசேயை நோக்க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 கன்றாவது செம்மறியாட்டுக்குட்டியாவது வெள்ளாட்டுக்குட்டியாவது பிறந்தால், அது ஏழுநாள் தன் தாயினிடத்தில் இருக்கக்கடவது; எட்டாம் நாள்முதல் அது கர்த்தருக்குத் தகனபலியாக அங்கிகரிக்கப்ப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ஒரு கன்றாவது செம்மறியாட்டுக்குட்டியாவது வெள்ளாட்டுக்குட்டியாவது பிறந்தால், அது ஏழுநாள் தன் தாயினிடத்தில் இருக்கக்கடவது; எட்டாம் நாள்முதல் அது கர்த்தருக்குத் தகனபலியாக அங்கிகரிக்க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சுவையும் அதின் கன்றையும், ஆட்டையும் அதின் குட்டியையும் ஒரேநாளில் கொல்லவேண்ட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ஸ்தோத்திரபலியைச் செலுத்துவீர்களானால் மனப்பூர்வமாய் அதைச் செலுத்துவீர்கள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ஸ்தோத்திரபலியைச் செலுத்துவீர்களானால் மனப்பூர்வமாய் அதைச் செலுத்துவீர்கள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நாளிலேதான் அது புசிக்கப்படவேண்டும்; விடியற்காலம்மட்டும் நீங்கள் அதில் ஒன்றும் மீதியாக வைக்கவேண்டாம்; நான் கர்த்த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் கட்டளைகளைக் கைக்கொண்டு, அவைகளின்படி செய்யக்கடவீர்கள்; நான் கர்த்த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 பரிசுத்த நாமத்தைப் பரிசுத்தக்குலைச்சலாக்காதிருப்பீர்களாக; நான் இஸ்ரவேல் புத்திரர் நடுவே பரிசுத்தர் என்று மதிக்கப்படுவேன்; நான் உங்களைப் பரிசுத்தமாக்குகிற கர்த்த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 பரிசுத்த நாமத்தைப் பரிசுத்தக்குலைச்சலாக்காதிருப்பீர்களாக; நான் இஸ்ரவேல் புத்திரர் நடுவே பரிசுத்தர் என்று மதிக்கப்படுவேன்; நான் உங்களைப் பரிசுத்தமாக்குகிற கர்த்த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் உங்களுக்குத் தேவனாயிருப்பதற்காக, உங்களை எகிப்துதேசத்திலிருந்து புறப்படப்பண்ணினேன்; நான் கர்த்த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ारून और उसके पुत्रों से कह, कि इस्त्राएलियों की पवित्र की हुई वस्तुओं से जिन को वे मे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करते हैं न्यारे रहें, और मेरे पवित्र नाम को अपवित्र न करें,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न से कह, कि तुम्हारी पीढ़ी-पीढ़ी में तुम्हारे सारे वंश में से जो कोई अपनी अशुद्धता की दशा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पवित्र की हुई वस्तुओं के पास जाए, जिन्हें इस्त्राएली यहोवा के लिये पवित्र करते हैं, वह प्र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साम्हने से नाश किया जाएग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ारून के वंश में से कोई क्यों न हो जो कोढ़ी हो, वा उसके प्रमेह हो, वह मनुष्य जब तक शुद्ध न हो ज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तक पवित्र की हुई वस्तुओं में से कुछ न खाए। और जो लोथ के कारण अशुद्ध हुआ हो, वा वीर्य्य स्खलित हु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ऐसे मनुष्य को जो कोई छू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ो कोई किसी ऐसे रेंगनेहारे जन्तु को छूए जिस से लोग अशुद्ध हो सकते हैं, वा किसी ऐसे मनुष्य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ूए जिस में किसी प्रकार की अशुद्धता हो जो उसको भी लग सक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ो वह प्राणी जो इन में से किसी को छूए सांझ तक अशुद्ध ठहरा रहे, और जब तक जल से स्नान न कर ले त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वस्तुओं में से कुछ न 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सूर्य अस्त होने पर वह शुद्ध ठहरेगा; और तब वह पवित्र वस्तुओं में से खा सकेगा, क्योंकि उसका भोज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जानवर आप से मरा हो वा पशु से फाड़ा गया हो उसे खाकर वह अपने आप को अशुद्ध न करे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लिये याजक लोग मेरी सौंपी हुई वस्तुओं की रक्षा करें, ऐसा न हो कि वे उन को अपवित्र करके पाप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र उठाएं, और इसके कारण मर भी जाएं; मैं उनका पवित्र करने वाला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ाए कुल का जन किसी पवित्र वस्तु को न खाने पाए, चाहे वह याजक का पाहुन हो वा मजदूर हो, तौभी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पवित्र वस्तु न 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दि याजक किसी प्राणी को रूपया देकर मोल ले, तो वह प्राणी उस में से खा सकता है; और जो याजक के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त्पन्न हुए हों वे भी उसके भोजन में से 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दि याजक की बेटी पराए कुल के किसी पुरूष से ब्याही गई हो, तो वह भेंट की हुई पवित्र वस्तुओ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न 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यदि याजक की बेटी विधवा वा त्यागी हुई हो, और उसकी सन्तान न हो, और वह अपनी बाल्यावस्था की रीति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सार अपने पिता के घर में रहती हो, तो वह अपने पिता के भोजन में से खाए; पर पराए कुल का कोई उस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खाने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दि कोई मनुष्य किसी पवित्र वस्तु में से कुछ भूल से खा जाए, तो वह उसका पांचवां भाग बढ़ाकर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जक को भ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वे इस्त्राएलियों की पवित्र की हुई वस्तुओं को, जिन्हें वे यहोवा के लिये चढ़ाएं, अपवित्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े उन को अपनी पवित्र वस्तुओं में से खिलाकर उन से अपराध का दोष न उठवाएं; मैं उनका पवित्र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ा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ारून और उसके पुत्रों से और इस्त्राएल के घराने वा इस्त्राएलियों में रहने वाले परदेशिय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क्यों न हो जो मन्नत वा स्वेच्छाबलि करने के लिये यहोवा को कोई होमबलि चढ़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ो अपने निमित्त ग्रहणयोग्य ठहरने के लिये बैलों वा भेड़ों वा बकरियों में से निर्दोष नर चढ़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िस में कोई भी दोष हो उसे न चढ़ाना; क्योंकि वह तुम्हारे निमित्त ग्रहणयोग्य न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जो कोई बैलों वा भेड़-बकरियों में से विशेष वस्तु संकल्प करने के लिये वा स्वेच्छाबलि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ो मेलबलि चढ़ाए, तो ग्रहण होने के लिये अवश्य है कि वह निर्दोष हो, उस में कोई भी दोष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ो अन्धा वा अंग का टूटा वा लूला हो, वा उस में रसौली वा खौरा वा खुजली हो, ऐसों को यहोवा के लिय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ढ़ाना, उन को वेदी पर यहोवा के लिये हव्य न चढ़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जिस किसी बैल वा भेड़ वा बकरे का कोई अंग अधिक वा कम हो उसको स्वेच्छाबलि के लिये चढ़ा सकते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मन्नत पूरी करने के लिये वह ग्रहण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िसके अंड दबे वा कुचले वा टूटे वा कट गए हों उसको यहोवा के लिये न चढ़ाना, और अपने देश में भी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इन में से किसी को तुम अपने परमेश्वर का भोजन जानकर किसी परदेशी से ले कर न चढ़ाओ; क्योंकि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उनका बिगाड़ वर्तमान है, उन में दोष है, इसलिये वे तुम्हारे निमित्त ग्रहण न हो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जब बछड़ा वा भेड़ वा बकरी का बच्चा उत्पन्न हो, तो वह सात दिन तक अपनी मां के साथ रहे; फिर आठव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से आगे को वह यहोवा के हव्यवाह चढ़ावे के लिये ग्रहणयोग्य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चाहे गाय, चाहे भेड़ी वा बकरी हो, उसको और उसके बच्चे को एक ही दिन में बलि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जब तुम यहोवा के लिये धन्यवाद का मेलबलि चढ़ाओ, तो उसे इसी प्रकार से करना जिस से वह ग्रहणयोग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ह उसी दिन खाया जाए, उस में से कुछ भी बिहान तक रहने न पाए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तुम मेरी आज्ञाओं को मानना और उनका पालन करना; मैं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मेरे पवित्र नाम को अपवित्र न ठहराना, क्योंकि मैं इस्त्राएलियों के बीच अवश्य ही पवित्र म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ऊंगा; मैं तुम्हारा पवित्र करने वाला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ो तुम को मिस्र देश से निकाल लाया हूं जिस से तुम्हारा परमेश्वर बना रहूं; मैं यहोव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2026-10-20T04:39:46Z</dcterms:created>
  <dcterms:modified xsi:type="dcterms:W3CDTF">2026-10-20T04:39:46Z</dcterms:modified>
  <dc:title>लैव्यव्यवस्था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