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presProps" Target="presProps.xml"/>
  <Relationship Id="rId17" Type="http://schemas.openxmlformats.org/officeDocument/2006/relationships/viewProps" Target="viewProps.xml"/>
  <Relationship Id="rId1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0622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5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ு நாமமே ஜெய நாம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5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ஜெய நாமமே எங்கள் இயேசு நாம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5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ு நாமமே எங்கள் ஜெய நாம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5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ானத்திலும் பூமியில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5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யர்ந்த நாமமே- சர்வ பூமிக்க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5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ண்டவரே உன்னத நாம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5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ரணத்தின் கூரை உடைத்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5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ு நாமமே- பாதாளத்தை வெற்ற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5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ிறந்த இயேசு நாமமே 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5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ித்திய ஜீவனை தருகின்ற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5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ு நாமமே-வழியும் சத்திய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5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ஜீவனுமான இயேசு நாம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5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6">
  <a:themeElements>
    <a:clrScheme name="Theme1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2026-10-23T21:12:30Z</dcterms:created>
  <dcterms:modified xsi:type="dcterms:W3CDTF">2026-10-23T21:12:30Z</dcterms:modified>
  <dc:title>துதிப் பாடல்கள் : 453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