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ிருபையை நீங்கள் விருதாவாய்ப் பெறாதபடிக்கு, உடன்வேலையாட்களாகிய நாங்கள் உங்களுக்குப் புத்திசொல்ல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ிருபையை நீங்கள் விருதாவாய்ப் பெறாதபடிக்கு, உடன்வேலையாட்களாகிய நாங்கள் உங்களுக்குப் புத்திசொல்ல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ுக்கிரக காலத்திலே நான் உனக்குச் செவிகொடுத்து, இரட்சணியநாளிலே உமக்கு உதவிசெய்தேன் என்று சொல்லியிருக்கிறாரே; இதோ, இப்பொழுதே அநுக்கிரககாலம், இப்பொழுதே இரட்சணிய ந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ுக்கிரக காலத்திலே நான் உனக்குச் செவிகொடுத்து, இரட்சணியநாளிலே உமக்கு உதவிசெய்தேன் என்று சொல்லியிருக்கிறாரே; இதோ, இப்பொழுதே அநுக்கிரககாலம், இப்பொழுதே இரட்சணிய ந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ஊழியம் குற்றப்படாதபடிக்கு, நாங்கள் யாதொன்றிலும் இடறல் உண்டாக்காமல், எவ்விதத்தினாலேயும், எங்களை தேவஊழியக்காரராக விளங்கப்பண்ண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பொறுமையிலும், உபத்திரவங்களிலும், நெருக்கங்களிலும், இடுக்கண்களி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டிகளிலும், காவல்களிலும், கலகங்களிலும். பிரயாசங்களிலும், கண்விழிப்புகளிலும், உபவாசங்களி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டிகளிலும், காவல்களிலும், கலகங்களிலும். பிரயாசங்களிலும், கண்விழிப்புகளிலும், உபவாசங்களி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து, நான் உங்களை ஏற்றுக்கொண்டு, உங்களுக்குப் பிதாவாயிருப்பேன், நீங்கள் எனக்குக் குமாரரும் குமாரத்திகளுமாயிருப்பீர்களென்று சர்வவல்லமையுள்ள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து, நான் உங்களை ஏற்றுக்கொண்டு, உங்களுக்குப் பிதாவாயிருப்பேன், நீங்கள் எனக்குக் குமாரரும் குமாரத்திகளுமாயிருப்பீர்களென்று சர்வவல்லமையுள்ள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ற்பிலும், அறிவிலும், நீடிய சாந்தத்திலும், தயவிலும், பரிசுத்த ஆவியிலும், மாயமற்ற அன்பி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த்தியவசனத்திலும், திவ்விய பலத்திலும்; நீதியாகிய வலதிடதுபக்கத்து ஆயுதங்களைத் தரித்திருக்கிறதி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த்திலும், கனவீனத்திலும், துர்க்கீர்த்தியிலும், நற்கீர்த்தியிலும்; எத்தரென்னப்பட்டாலும் நிஜஸ்தராகவ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ியப்படாதவர்களென்னப்பட்டாலும் நன்றாய் அறியப்பட்டவர்களாகவும், சாகிறவர்கள் என்னப்பட்டாலும் உயிரோடிருக்கிறவர்களாகவும், தண்டிக்கப்படுகிறவர்கள் என்னப்பட்டாலும் கொல்லப்படாதவர்களாகவ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ியப்படாதவர்களென்னப்பட்டாலும் நன்றாய் அறியப்பட்டவர்களாகவும், சாகிறவர்கள் என்னப்பட்டாலும் உயிரோடிருக்கிறவர்களாகவும், தண்டிக்கப்படுகிறவர்கள் என்னப்பட்டாலும் கொல்லப்படாதவர்களாகவ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க்கப்படுகிறவர்கள் என்னப்பட்டாலும் எப்பொழுதும் சந்தோஷப்படுகிறவர்களாகவும், தரித்திரர் என்னப்பட்டாலும் அநேகரை ஐசுவரியவான்களாக்குகிறவர்களாகவும், ஒன்றுமில்லாதவர்களென்னப்பட்டாலும் சகலத்தையுமுடையவர்களாகவும் எங்களை விளங்கப்பண்ணு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க்கப்படுகிறவர்கள் என்னப்பட்டாலும் எப்பொழுதும் சந்தோஷப்படுகிறவர்களாகவும், தரித்திரர் என்னப்பட்டாலும் அநேகரை ஐசுவரியவான்களாக்குகிறவர்களாகவும், ஒன்றுமில்லாதவர்களென்னப்பட்டாலும் சகலத்தையுமுடையவர்களாகவும் எங்களை விளங்கப்பண்ணு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ரிந்தியரே, எங்கள் வாய் உங்களோடே பேசத் திறந்திருக்கிறது, எங்கள் இருதயம் பூரித்த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உள்ளம் உங்களைக்குறித்து நெருக்கமடையவில்லை உங்கள் உள்ளமே எங்களைக்குறித்து நெருக்கமடைந்த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தற்குப் பதிலீடாக நீங்களும் பூரிப்பாகுங்களென்று, பிள்ளைகளுக்குச் சொல்லுகிறதுபோல, உங்களுக்குச்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தற்குப் பதிலீடாக நீங்களும் பூரிப்பாகுங்களென்று, பிள்ளைகளுக்குச் சொல்லுகிறதுபோல, உங்களுக்குச்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ிய நுகத்திலே அவிசுவாசிகளுடன் பிணைக்கப்படாதிருப்பீர்களாக; நீதிக்கும் அநீதிக்கும் சம்பந்தமேது? ஒளிக்கும் இருளுக்கும் ஐக்கியமேது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ிய நுகத்திலே அவிசுவாசிகளுடன் பிணைக்கப்படாதிருப்பீர்களாக; நீதிக்கும் அநீதிக்கும் சம்பந்தமேது? ஒளிக்கும் இருளுக்கும் ஐக்கியமேது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ம் பேலியாளுக்கும் இசைவேது? அவிசுவாசியுடனே விசுவாசிக்குப் பங்கேது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படியால், நீங்கள் அவர்கள் நடுவிலிருந்து புறப்பட்டுப் பிரிந்துபோய், அசுத்தமானதைத் தொடாதிருங்கள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படியால், நீங்கள் அவர்கள் நடுவிலிருந்து புறப்பட்டுப் பிரிந்துபோய், அசுத்தமானதைத் தொடாதிருங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ನಾವು ಆತನೊಂದಿಗೆ ಕೆಲಸ ನಡಿಸುವವರಾಗಿದ್ದೇವೆ; ನೀವು ಸಹ ಹೊಂದಿದ ದೇವರ ಕೃಪೆಯನ್ನು ವ್ಯರ್ಥ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ಬೇಡಿರಿ ಎಂದು ನಿಮ್ಮನ್ನು ಬೇಡಿ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ಆತನು--ಅಂಗೀಕಾರದ ಸಮಯದಲ್ಲಿ ನಾನು ನಿನ್ನ ಮನವಿಯನ್ನು ಕೇಳಿದೆನು, ರಕ್ಷಣೆಯ ದಿನದಲ್ಲಿ ನಾನು ನಿನಗೆ ಸಹಾಯಮಾಡಿದ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ುತ್ತಾನೆ; ಇಗೋ, ಈಗಲೇ ಆ ಅಂಗೀಕಾರದ ಸಮಯ; ಇಗೋ, ಈಗಲೇ ಆ ರಕ್ಷಣೆಯ ದಿನ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ೇವೆಯು ದೂಷಿಸಲ್ಪಡದಂತೆ ಯಾವ ವಿಷಯ ದಲ್ಲಿಯೂ ನಿಂದೆಗೆ ಅವಕಾಶ ಕೊಡಬೇ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ಎಲ್ಲಾ ಸಂಗತಿಗಳಲ್ಲಿ ಹೆಚ್ಚು ತಾಳ್ಮೆಯಲ್ಲಿಯೂ ಸಂಕಟ ಗಳಲ್ಲಿಯೂ ಕೊರತೆಗಳಲ್ಲಿಯೂ ಇಕ್ಕಟ್ಟು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ೆಟ್ಟುಗಳಲ್ಲಿಯೂ ಸೆರೆಮನೆಗಳಲ್ಲಿಯೂ ಕಲಹಗಳ ಲ್ಲಿಯೂ ಪ್ರಯಾಸಗಳಲ್ಲಿಯೂ ನಿದ್ದೆಗೇಡುಗಳಲ್ಲಿಯೂ ಉಪವಾಸಗಳಲ್ಲಿಯೂ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ರೆಂದು ನಮ್ಮನ್ನು ಸಮ್ಮತರಾಗ ಮಾಡಿ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ನಿಮ್ಮನ್ನು ಸೇರಿಸಿಕೊಂಡು ನಿಮಗೆ ತಂದೆಯಾಗಿರುವೆನು; ನೀವು ನನಗೆ ಕುಮಾರ ಕುಮಾರ್ತೆಯರಾಗಿರುವಿ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್ವಶಕ್ತನ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ಶುದ್ಧತೆಯಿಂದ, ಜ್ಞಾನದಿಂದ, ದೀರ್ಘಶಾಂತಿಯಿಂದ, ದಯೆಯಿಂದ, ಪವಿತ್ರಾತ್ಮನಿಂದ, ಕಪಟವಿಲ್ಲದ ಪ್ರೀತಿಯಿಂ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ತ್ಯವಾಕ್ಯದಿಂದ, ದೇವರ ಶಕ್ತಿಯಿಂದ, ಎಡಬಲಗೈ ಗಳಲ್ಲಿ ನೀತಿಯೆಂಬ ಆಯುಧಗಳಿಂ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ಾನ ಅವಮಾನಗಳಿಂದ, ಕೀರ್ತಿ ಅಪಕೀರ್ತಿಗಳಿಂದ, ಕೂಡಿದವರಾಗಿದ್ದು ಮೋಸಗಾರರೆನಿಸಿಕೊಂಡರೂ ಸತ್ಯವಂತ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ಪರಿಚಿತರೆನಿಸಿಕೊಂಡರೂ ಪರಿಚಿತರೂ ಸಾಯುವವರಾಗಿ ತೋರಿದರೂ ಇಗೋ, ನಾವು ಬದುಕುವವರೂ ಆಗಿದ್ದೇವೆ; ಶಿಕ್ಷೆ ಹೊಂದ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ಾಗಿದ್ದರೂ ಕೊಲ್ಲಲ್ಪಡದ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ುಃಖಪಡುವ ವರಾಗಿದ್ದರೂ ಯಾವಾಗಲೂ ಸಂತೋಷಪಡು ವವರೂ ಬಡವರಾಗಿದ್ದರೂ ಅನೇಕರಿಗೆ ಐಶ್ವರ್ಯ ವನ್ನುಂಟು ಮಾಡುವವರೂ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ವ ರಾಗಿದ್ದರೂ ಎಲ್ಲಾ ಇದ್ದವರೂ ಆ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ಓ ಕೊರಿಂಥದವರೇ, ನಮ್ಮ ಹೃದಯವು ವಿಶಾಲವಾಗಿರುವದರಿಂದ ನಾವು ನಿಮ್ಮೊಡನೆ ಧಾರಳವಾಗಿ ಮಾತನಾಡುತ್ತಾ ಇದ್ದೇ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 ಮೇಲಿರುವ ನಮ್ಮ ಪ್ರೀತಿಯು ಸಂಕೋಚವಾದದ್ದಲ್ಲ, ನಮ್ಮ ವಿಷಯದಲ್ಲಿ ನಿಮ್ಮ ಪ್ರೀತಿಯೇ ಸಂಕೋಚ 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್ಮ ವಿಷಯದಲ್ಲಿ ನಮ್ಮ ಅಂತಃ ಕರುಣೆಯ ಫಲವಾಗಿ ನೀವು ನಿಮ್ಮ ಹೃದಯವನ್ನು ವಿಶಾಲಮಾಡಿಕೊಳ್ಳಿರಿ; (ನೀವ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ೆಂದು ನಾನು ಹೇಳುತ್ತೇನ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ಅವಿಶ್ವಾಸಿಗಳೊಂದಿಗೆ ಸೇರಿ ಸಮವಲ್ಲದ ನೊಗವನ್ನು ಹೊರಬೇಡಿರಿ; ಯಾಕಂದರೆ ಅನೀತಿಯ ಕೂಡ ನೀತಿಗೆ ಅನ್ಯೋನ್ಯ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ು? ಕತ್ತಲೆಯ ಕೂಡ ಬೆಳಕಿಗೆ ಐಕ್ಯವ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ಬೆಲಿಯಾಳನ ಕೂಡ ಕ್ರಿಸ್ತನಿಗೆ ಒಪ್ಪಂದವೇನು? ನಂಬದಿರುವವನ ಕೂಡ ನಂಬುವ ವನಿಗೆ ಪಾಲುಗಾರಿಕೆ ಏ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ವಿಗ್ರಹಗಳ ಕೂಡ ದೇವರ ಮಂದಿರಕ್ಕೆ ಒಪ್ಪಿಗೆ ಏನು? ಯಾಕಂದರೆ ನೀವು ಜೀವವುಳ್ಳ ದೇವರ ಮಂದಿರವಾಗಿದ್ದೀರಲ್ಲಾ, ಇ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ಬಂಧವಾಗಿ ದೇವರು--ನಾನು ಅವರಲ್ಲಿ ವಾಸಿಸುತ್ತಾ ತಿರುಗಾಡುವೆನು, ನಾನು ಅವರಿಗೆ ದೇವರಾಗಿರುವೆನು, ಅವರ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ಜೆಯಾಗಿರುವರು ಎಂದ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--ಅವರ ಮಧ್ಯದಲ್ಲಿಂದ ನೀವು ಹೊರಗೆ ಬಂದು ಪ್ರತ್ಯೇಕವಾಗಿರಿ. ಇದಲ್ಲದೆ ಅಶುದ್ಧವಾದ ಯಾವದನ್ನೂ ಮುಟ್ಟದ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2026-10-21T06:12:59Z</dcterms:created>
  <dcterms:modified xsi:type="dcterms:W3CDTF">2026-10-21T06:12:59Z</dcterms:modified>
  <dc:title>2 ಕೊರಿಂಥದವರಿಗೆ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