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வல்லமையிலே ராஜா மகிழ்ச்சியாயிருக்கிறார்; உம்முடைய இரட்சிப்பிலே எவ்வளவாய்க் களிகூருகிறார்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மனவிருப்பத்தின்படி நீர் அவருக்குத் தந்தருளி, அவருடைய உதடுகளின் விண்ணப்பத்தைத் தள்ளாதிருக்கிறீர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த்தம ஆசீர்வாதங்களோடு நீர் அவருக்கு எதிர்கொண்டுவந்து, அவர் சிரசில் பொற்கிரீடம் தரிப்பி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்மிடத்தில் ஆயுசைக்கேட்டார்; நீர் அவருக்கு என்றென்றைக்குமுள்ள தீர்க்காயுசை அளித்த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இரட்சிப்பினால் அவர் மகிமை பெரிதாயிருக்கிறது; மேன்மையையும் மகத்துவத்தையும் அவருக்கு அருளின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ை நித்திய ஆசீர்வாதங்களுள்ளவராக்குகிறீர்; அவரை உம்முடைய சமுகத்தின் மகிழ்ச்சியினால் பூரிப்பாக்கு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ை நித்திய ஆசீர்வாதங்களுள்ளவராக்குகிறீர்; அவரை உம்முடைய சமுகத்தின் மகிழ்ச்சியினால் பூரிப்பாக்கு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கர்த்தர்மேல் நம்பிக்கையாயிருக்கிறார்: உன்னதமானவருடைய தயவினால் அசைக்கப்படாதிரு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கை உமது சத்துருக்களெல்லாரையும் எட்டிப்பிடிக்கும்; உமதுவலதுகரம் உம்மைப் பகைக்கிறவர்களைக் கண்டுபிடி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கோபத்தின் காலத்திலே அவர்களை அக்கினிச் சூளையாக்கிப்போடுவீர்; கர்த்தர் தமது கோபத்திலே அவர்களை அழிப்பார்; அக்கினி அவர்களைப் பட்சி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கோபத்தின் காலத்திலே அவர்களை அக்கினிச் சூளையாக்கிப்போடுவீர்; கர்த்தர் தமது கோபத்திலே அவர்களை அழிப்பார்; அக்கினி அவர்களைப் பட்சி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னியை பூமியிலிராதபடி நீர் அழித்து, அவர்கள் சந்ததியை மனுபுத்திரரிலிராதபடி ஒழியப்பண்ணுவ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மக்கு விரோதமாய்ப் பொல்லாங்கு நினைத்தார்கள்: தீவினையை எத்தனம்பண்ணினார்கள்; ஒன்றும் வாய்க்காமற்போ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 இலக்காக வைத்து, உம்முடைய அம்புகளை நாணேற்றி அவர்கள் முகத்திற்கு நேரே விடுகிற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உம்முடைய பலத்திலே நீர் எழுந்தருளும்; அப்பொழுது உம்முடைய வல்லமையைப் பாடிக்கீர்த்தனம்பண்ணு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ನಿನ್ನ ಬಲದಲ್ಲಿ ಅರಸನು ಸಂತೋಷಪಡುವನು; ನಿನ್ನ ರಕ್ಷಣೆಯಲ್ಲಿ ಎಷ್ಟೋ ಅಧಿಕವಾಗಿ ಉಲ್ಲಾಸಪ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 ಹೃದಯದ ಆಶೆಯನ್ನು ನೀನು ಅವನಿಗೆ ಪೂರೈಸಿ ಅವನ ತುಟಿಗಳ ಬಿನ್ನಹವನ್ನು ತಡೆಯಲಿಲ್ಲ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ಒಳ್ಳೇತನದ ಆಶೀರ್ವಾದಗಳೊಂದಿಗೆ ಅವನನ್ನು ಎದುರುಗೊಂಡು ಅಪರಂಜಿಯ ಕಿರೀಟವನ್ನು ಅವನ ತಲೆಗೆ ಇ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ಜೀವವನ್ನು ಅವನು ನಿನ್ನಿಂದ ಬೇಡಲು ನೀನು ಅವನಿಗೆ ಯುಗಯುಗಾಂತರಗಳಿಗೂ ದೀರ್ಘಾಯುಷ್ಯವನ್ನು ಕೊಟ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್ನ ರಕ್ಷಣೆಯಲ್ಲಿ ಅವನ ಹೆಚ್ಚಳವು ದೊಡ್ಡದಾಗಿದೆ, ಗೌರವವನ್ನೂ ಘನತೆಯನ್ನೂ ಅವನ ಮೇಲೆ ಇ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ನು ಎಂದೆಂದಿಗೂ ಅವನನ್ನು ಅಧಿಕವಾಗಿ ಆಶೀರ್ವಾದ ಮಾಡಿದ್ದೀ. ನಿನ್ನ ಮುಖದ ಮುಂದೆ ಅವನನ್ನು ಅಧಿಕ 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ಪಡುವಂತೆ 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ರಸನು ಕರ್ತನಲ್ಲಿ ಭರವಸವಿಡುತ್ತಾನೆ; ಮಹೋನ್ನತನ ಕೃಪೆ ಯಿಂದ ಅವನು ಕದಲದೆ ಇ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 ಶತ್ರು ಗಳೆಲ್ಲಾ ನಿನ್ನ ಕೈಗೆ ಸಿಕ್ಕುವರು; ನಿನ್ನ ಬಲಗೈಗೆ ನಿನ್ನನ್ನು ಹಗೆಮಾಡುವವರು ಸಿಕ್ಕ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ಕೋಪಿಸುವ ಕಾಲದಲ್ಲಿ ಅವರನ್ನು ಬೆಂಕಿಯ ಒಲೆಯ ಹಾಗೆ ಮಾಡುವಿ; ಕರ್ತನು ತನ್ನ ಕೋಪದಿಂದ ಅವರನ್ನು ನುಂಗಿಬಿಡ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ು ಅವರನ್ನು ದಹಿಸಿ ಬಿಡ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ಅವರ ಫಲವನ್ನು ಭೂಮಿಯೊಳ ಗಿಂದಲೂ ಅವರ ಸಂತತಿಯನ್ನು ಮನುಷ್ಯನ ಮಕ್ಕ ಳೊಳಗಿಂದಲೂ ನಾಶಮಾ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ನಿನಗೆ ವಿರೋಧವಾಗಿ ಕೇಡನ್ನು ಯತ್ನಿಸಿದರು; ಪೂರೈಸಲಾ ರದ ಯುಕ್ತಿಯನ್ನು ಕಲ್ಪ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ನು ಅವರನ್ನು ಬೆನ್ನು ತಿರಿಗಿಸುವಂತೆ ಮಾಡುವಿ: ಅವರ ಮುಖಕ್ಕೆ ಎದುರಾಗಿ ನಿನ್ನ ಬಿಲ್ಲನೂ ಹಗ್ಗಗಳಲ್ಲಿ ಹೂ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ೇ, ನಿನ್ನ ಸ್ವಂತ ಬಲದಿಂದ ನೀನು ಘನ ಹೊಂದಿದವನಾಗು; ಹೀಗೆ ನಾವು ನಿನ್ನ ಪರಾಕ್ರಮ ವನ್ನು ಹಾಡಿ ಕೀರ್ತಿಸ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2026-10-21T06:36:24Z</dcterms:created>
  <dcterms:modified xsi:type="dcterms:W3CDTF">2026-10-21T06:36:24Z</dcterms:modified>
  <dc:title>ಕೀರ್ತನೆಗಳು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