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presProps" Target="presProps.xml"/>
  <Relationship Id="rId72" Type="http://schemas.openxmlformats.org/officeDocument/2006/relationships/viewProps" Target="viewProps.xml"/>
  <Relationship Id="rId7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பிரதான ஆசாரியனாகிய எலியாசீபும், அவன் சகோதரராகிய ஆசாரியர்களும் எழுந்து ஆட்டுவாசலைக் கட்டினார்கள்; அதைக் கட்டி, அவர்கள் பிரதிஷ்டைபண்ணி, அதின் கதவுகளை வைத்து, மேயா என்கிற கொம்மை முதல் அனானெயேலின் கொம்மைமட்டும் கட்டிப் பிரதிஷ்டைபண்ண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பிரதான ஆசாரியனாகிய எலியாசீபும், அவன் சகோதரராகிய ஆசாரியர்களும் எழுந்து ஆட்டுவாசலைக் கட்டினார்கள்; அதைக் கட்டி, அவர்கள் பிரதிஷ்டைபண்ணி, அதின் கதவுகளை வைத்து, மேயா என்கிற கொம்மை முதல் அனானெயேலின் கொம்மைமட்டும் கட்டிப் பிரதிஷ்டைபண்ண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பிரதான ஆசாரியனாகிய எலியாசீபும், அவன் சகோதரராகிய ஆசாரியர்களும் எழுந்து ஆட்டுவாசலைக் கட்டினார்கள்; அதைக் கட்டி, அவர்கள் பிரதிஷ்டைபண்ணி, அதின் கதவுகளை வைத்து, மேயா என்கிற கொம்மை முதல் அனானெயேலின் கொம்மைமட்டும் கட்டிப் பிரதிஷ்டைபண்ணி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அருகே எரிகோவின் மனுஷர் கட்டினார்கள், அவர்கள் அருகே இம்ரியின் குமாரனாகிய சக்கூர் கட்டி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ீன்வாசலை அசெனாவின் குமாரர் கட்டினார்கள்; அதற்கு உத்தரம்பாவி, அதற்குக் கதவுகளையும் பூட்டுகளையும் தாழ்ப்பாள்களையும் போட்ட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ீன்வாசலை அசெனாவின் குமாரர் கட்டினார்கள்; அதற்கு உத்தரம்பாவி, அதற்குக் கதவுகளையும் பூட்டுகளையும் தாழ்ப்பாள்களையும் போட்ட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அருகே கோசின் குமாரனாகிய உரியாவின் மகன் மெரெமோத் பழுதுபார்த்துக் கட்டினான்; அவர்கள் அருகே மெஷேசாபெயேலின் குமாரனாகிய பெரகியாவின் மகன் மெசுல்லாம் பழுதுபார்த்துக் கட்டினான்; அவர்கள் அருகே பானாவின் குமாரனாகிய சாதோக் பழுதுபார்த்துக் கட்டி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அருகே கோசின் குமாரனாகிய உரியாவின் மகன் மெரெமோத் பழுதுபார்த்துக் கட்டினான்; அவர்கள் அருகே மெஷேசாபெயேலின் குமாரனாகிய பெரகியாவின் மகன் மெசுல்லாம் பழுதுபார்த்துக் கட்டினான்; அவர்கள் அருகே பானாவின் குமாரனாகிய சாதோக் பழுதுபார்த்துக் கட்டி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அருகே கோசின் குமாரனாகிய உரியாவின் மகன் மெரெமோத் பழுதுபார்த்துக் கட்டினான்; அவர்கள் அருகே மெஷேசாபெயேலின் குமாரனாகிய பெரகியாவின் மகன் மெசுல்லாம் பழுதுபார்த்துக் கட்டினான்; அவர்கள் அருகே பானாவின் குமாரனாகிய சாதோக் பழுதுபார்த்துக் கட்டி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அருகே தெக்கோவா ஊரார் பழுதுபார்த்துக் கட்டினார்கள்; அவர்களுடைய பிரபுக்களோ, தங்கள் ஆண்டவருடைய வேலைக்குத் தங்கள் கழுத்தைக் கொடுக்கவ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அருகே தெக்கோவா ஊரார் பழுதுபார்த்துக் கட்டினார்கள்; அவர்களுடைய பிரபுக்களோ, தங்கள் ஆண்டவருடைய வேலைக்குத் தங்கள் கழுத்தைக் கொடுக்கவ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ழைய வாசலைப் பசெயாசின் குமாரனாகிய யோய்தாவும், பேசோதியாவின் குமாரனாகிய மெசுல்லாமும் பழுதுபார்த்துக் கட்டினார்கள்; அவர்கள் அதற்கு உத்தரம்பாவி, அதற்குக் கதவுகளையும் பூட்டுகளையும் தாழ்ப்பாள்களையும் போட்ட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ழைய வாசலைப் பசெயாசின் குமாரனாகிய யோய்தாவும், பேசோதியாவின் குமாரனாகிய மெசுல்லாமும் பழுதுபார்த்துக் கட்டினார்கள்; அவர்கள் அதற்கு உத்தரம்பாவி, அதற்குக் கதவுகளையும் பூட்டுகளையும் தாழ்ப்பாள்களையும் போட்ட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ழைய வாசலைப் பசெயாசின் குமாரனாகிய யோய்தாவும், பேசோதியாவின் குமாரனாகிய மெசுல்லாமும் பழுதுபார்த்துக் கட்டினார்கள்; அவர்கள் அதற்கு உத்தரம்பாவி, அதற்குக் கதவுகளையும் பூட்டுகளையும் தாழ்ப்பாள்களையும் போட்ட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அருகே கிபியோன் மிஸ்பா ஊர்களின் மனுஷரான மெலதீயா என்னும் கிபியோனியனும் யாதோன் என்னும் மெரொனோத்தியனும், நதிக்கு இப்புறத்திலிருக்கிற அதிபதியின் சமஸ்தானமட்டும் பழுதுபார்த்துக் கட்டி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அருகே கிபியோன் மிஸ்பா ஊர்களின் மனுஷரான மெலதீயா என்னும் கிபியோனியனும் யாதோன் என்னும் மெரொனோத்தியனும், நதிக்கு இப்புறத்திலிருக்கிற அதிபதியின் சமஸ்தானமட்டும் பழுதுபார்த்துக் கட்டி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அருகே தட்டாரில் ஒருவனாகிய அராயாவின் குமாரன் ஊசியேல் பழுதுபார்த்துக் கட்டினான்; அவன் அருகே தைலக்காரரில் ஒருவன் குமாரனாகிய அனனியா பழுதுபார்த்துக்கட்டினான்; அதுமுதற்கொண்டு அகலமான மதில் மட்டும் எருசலேம் இடிக்காமல் விட்டி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அருகே தட்டாரில் ஒருவனாகிய அராயாவின் குமாரன் ஊசியேல் பழுதுபார்த்துக் கட்டினான்; அவன் அருகே தைலக்காரரில் ஒருவன் குமாரனாகிய அனனியா பழுதுபார்த்துக்கட்டினான்; அதுமுதற்கொண்டு அகலமான மதில் மட்டும் எருசலேம் இடிக்காமல் விட்டி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அருகே எருசலேம் பட்டணத்தின் பாதிக்குப் பிரபுவாகிய ஊரின் குமாரன் ரெப்பாயா பழுதுபார்த்துக் கட்டி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அருகே அருமாப்பின் குமாரன் யெதாயா தன் வீட்டுக்கு எதிரானதைப் பழுதுபார்த்துக் கட்டினான்; அவன் அருகே ஆசாப்நெயாவின் குமாரன் அத்தூஸ் பழுதுபார்த்துக் கட்டி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அருகே அருமாப்பின் குமாரன் யெதாயா தன் வீட்டுக்கு எதிரானதைப் பழுதுபார்த்துக் கட்டினான்; அவன் அருகே ஆசாப்நெயாவின் குமாரன் அத்தூஸ் பழுதுபார்த்துக் கட்டி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ற்றப் பங்கையும், சூளைகளின் கொம்மையையும், ஆரீமின் குமாரன் மல்கிஜாவும், பாகாத்மோவாபின் குமாரன் அசூபும் பழுதுபார்த்துக் கட்டி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ற்றப் பங்கையும், சூளைகளின் கொம்மையையும், ஆரீமின் குமாரன் மல்கிஜாவும், பாகாத்மோவாபின் குமாரன் அசூபும் பழுதுபார்த்துக் கட்டி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அருகே எருசலேம் பட்டணத்தின் மறுபாதிக்குப் பிரபுவாகிய அலோகேசின் குமாரன் சல்லூமும், அவன் குமாரத்திகளும் பழுதுபார்த்துக் கட்டி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அருகே எருசலேம் பட்டணத்தின் மறுபாதிக்குப் பிரபுவாகிய அலோகேசின் குமாரன் சல்லூமும், அவன் குமாரத்திகளும் பழுதுபார்த்துக் கட்டி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ள்ளத்தாக்கின் வாசலை ஆனூனும், சானோவாகின் குடிகளும் பழுதுபார்த்துக் கட்டினார்கள்; அவர்கள் அதைக் கட்டி, அதற்குக் கதவுகளையும் பூட்டுகளையும் தாழ்ப்பாள்களையும் போட்டு, குப்பைமேட்டு வாசல்மட்டாக அலங்கத்தில் ஆயிரம் முழம் கட்டி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ள்ளத்தாக்கின் வாசலை ஆனூனும், சானோவாகின் குடிகளும் பழுதுபார்த்துக் கட்டினார்கள்; அவர்கள் அதைக் கட்டி, அதற்குக் கதவுகளையும் பூட்டுகளையும் தாழ்ப்பாள்களையும் போட்டு, குப்பைமேட்டு வாசல்மட்டாக அலங்கத்தில் ஆயிரம் முழம் கட்டி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ள்ளத்தாக்கின் வாசலை ஆனூனும், சானோவாகின் குடிகளும் பழுதுபார்த்துக் கட்டினார்கள்; அவர்கள் அதைக் கட்டி, அதற்குக் கதவுகளையும் பூட்டுகளையும் தாழ்ப்பாள்களையும் போட்டு, குப்பைமேட்டு வாசல்மட்டாக அலங்கத்தில் ஆயிரம் முழம் கட்டி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ுப்பைமேட்டு வாசலைப் பெத்கேரேமின் மகாணத்துப் பிரபுவாகிய ரெக்காவின் குமாரன் மல்கியா பழுதுபார்த்து அதைக் கட்டி, அதற்குக் கதவுகளையும் பூட்டுகளையும் தாழ்ப்பாள்களையும் போட்ட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ுப்பைமேட்டு வாசலைப் பெத்கேரேமின் மகாணத்துப் பிரபுவாகிய ரெக்காவின் குமாரன் மல்கியா பழுதுபார்த்து அதைக் கட்டி, அதற்குக் கதவுகளையும் பூட்டுகளையும் தாழ்ப்பாள்களையும் போட்ட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ஊருணிவாசலை மிஸ்பாவின் மாகாணத்துப் பிரபுவாகிய கொல்லோசேயின் குமாரன் சல்லூம் பழுதுபார்த்து, அதைக் கட்டி மச்சுப்பாவி, அதற்குக் கதவுகளையும் பூட்டுகளையும் தாழ்ப்பாள்களையும் போட்டு, ராஜாவின் சிங்காரத் தோட்டத்தண்டையிலிருக்கிற சீலோவாவின் குளத்து மதிலையும், தாவீதின் நகரத்திலிருந்து இறங்குகிற படிகள் மட்டாக இருக்கிறதையும் கட்டி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ஊருணிவாசலை மிஸ்பாவின் மாகாணத்துப் பிரபுவாகிய கொல்லோசேயின் குமாரன் சல்லூம் பழுதுபார்த்து, அதைக் கட்டி மச்சுப்பாவி, அதற்குக் கதவுகளையும் பூட்டுகளையும் தாழ்ப்பாள்களையும் போட்டு, ராஜாவின் சிங்காரத் தோட்டத்தண்டையிலிருக்கிற சீலோவாவின் குளத்து மதிலையும், தாவீதின் நகரத்திலிருந்து இறங்குகிற படிகள் மட்டாக இருக்கிறதையும் கட்டி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ஊருணிவாசலை மிஸ்பாவின் மாகாணத்துப் பிரபுவாகிய கொல்லோசேயின் குமாரன் சல்லூம் பழுதுபார்த்து, அதைக் கட்டி மச்சுப்பாவி, அதற்குக் கதவுகளையும் பூட்டுகளையும் தாழ்ப்பாள்களையும் போட்டு, ராஜாவின் சிங்காரத் தோட்டத்தண்டையிலிருக்கிற சீலோவாவின் குளத்து மதிலையும், தாவீதின் நகரத்திலிருந்து இறங்குகிற படிகள் மட்டாக இருக்கிறதையும் கட்டி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ஊருணிவாசலை மிஸ்பாவின் மாகாணத்துப் பிரபுவாகிய கொல்லோசேயின் குமாரன் சல்லூம் பழுதுபார்த்து, அதைக் கட்டி மச்சுப்பாவி, அதற்குக் கதவுகளையும் பூட்டுகளையும் தாழ்ப்பாள்களையும் போட்டு, ராஜாவின் சிங்காரத் தோட்டத்தண்டையிலிருக்கிற சீலோவாவின் குளத்து மதிலையும், தாவீதின் நகரத்திலிருந்து இறங்குகிற படிகள் மட்டாக இருக்கிறதையும் கட்டி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ுக்குப் பின்னாகப் பெத்சூர் மாகாணத்தின் பாதிக்குப் பிரபுவாகிய அஸ்பூகின் குமாரன் நெகேமியா தாவீதின் கல்லறைகளுக்கு எதிரான இடமட்டாகவும், வெட்டப்பட்ட குளமட்டாகவும், பராக்கிரமசாலிகளின் வீடுமட்டாகவும் இருக்கிறதைப் பழுதுபார்த்துக் கட்டி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ுக்குப் பின்னாகப் பெத்சூர் மாகாணத்தின் பாதிக்குப் பிரபுவாகிய அஸ்பூகின் குமாரன் நெகேமியா தாவீதின் கல்லறைகளுக்கு எதிரான இடமட்டாகவும், வெட்டப்பட்ட குளமட்டாகவும், பராக்கிரமசாலிகளின் வீடுமட்டாகவும் இருக்கிறதைப் பழுதுபார்த்துக் கட்டி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ுக்குப் பின்னாகப் பெத்சூர் மாகாணத்தின் பாதிக்குப் பிரபுவாகிய அஸ்பூகின் குமாரன் நெகேமியா தாவீதின் கல்லறைகளுக்கு எதிரான இடமட்டாகவும், வெட்டப்பட்ட குளமட்டாகவும், பராக்கிரமசாலிகளின் வீடுமட்டாகவும் இருக்கிறதைப் பழுதுபார்த்துக் கட்டி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ுக்குப் பின்னாக லேவியரில் பானியின் குமாரன் ரேகூமும், அவன் அருகே கேகிலா மாகாணத்தில் தன்னுடைய பாதிப்பங்குக்குப் பிரபுவாகிய அசபியாவும் பழுதுபார்த்துக் கட்டின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ுக்குப் பின்னாக லேவியரில் பானியின் குமாரன் ரேகூமும், அவன் அருகே கேகிலா மாகாணத்தில் தன்னுடைய பாதிப்பங்குக்குப் பிரபுவாகிய அசபியாவும் பழுதுபார்த்துக் கட்டின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ுக்குப் பின்னாக அவனுடைய சகோதரரில் கேகிலா மாகாணத்து மறுபாதிக்குப் பிரபுவாகிய எனாதாதின் குமாரன் பாபாயி பழுதுபார்த்துக் கட்டி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ுக்குப் பின்னாக அவனுடைய சகோதரரில் கேகிலா மாகாணத்து மறுபாதிக்குப் பிரபுவாகிய எனாதாதின் குமாரன் பாபாயி பழுதுபார்த்துக் கட்டி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அருகே மிஸ்பாவின் பிரபுவாகிய யெசுவாவின் குமாரன் ஏசர் என்பவன் மதிலின் கோடியிலே ஆயுதசாலையின் படிகளுக்கு எதிரேயிருக்கிற வேறொரு பங்கைப் பழுதுபார்த்துக் கட்டி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அருகே மிஸ்பாவின் பிரபுவாகிய யெசுவாவின் குமாரன் ஏசர் என்பவன் மதிலின் கோடியிலே ஆயுதசாலையின் படிகளுக்கு எதிரேயிருக்கிற வேறொரு பங்கைப் பழுதுபார்த்துக் கட்டின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ுக்குப் பின்னாகச் சாபாயின் குமாரன் பாரூக் அந்தக் கோடி துவக்கிப் பிரதான ஆசாரியனாகிய எலியாசீபின் வாசற்படிமட்டும் இருக்கிற பின்னொரு பங்கை வெகு ஜாக்கிரதையோடே பழுதுபார்த்துக் கட்டின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ுக்குப் பின்னாகச் சாபாயின் குமாரன் பாரூக் அந்தக் கோடி துவக்கிப் பிரதான ஆசாரியனாகிய எலியாசீபின் வாசற்படிமட்டும் இருக்கிற பின்னொரு பங்கை வெகு ஜாக்கிரதையோடே பழுதுபார்த்துக் கட்டின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ுக்குப் பின்னாகக் கோசின் குமாரனாகிய உரியாவின் மகன் மெரெமோத் எலியாசீபின் வீட்டு வாசற்படி துவக்கி அவனுடைய வீட்டின் கடைக்கோடிமட்டும் இருக்கிற பின்னொரு பங்கைப் பழுதுபார்த்துக் கட்டின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ுக்குப் பின்னாகக் கோசின் குமாரனாகிய உரியாவின் மகன் மெரெமோத் எலியாசீபின் வீட்டு வாசற்படி துவக்கி அவனுடைய வீட்டின் கடைக்கோடிமட்டும் இருக்கிற பின்னொரு பங்கைப் பழுதுபார்த்துக் கட்டின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ுக்குப் பின்னாகச் சமனான பூமியில் வாசமாயிருக்கிற ஆசாரியர்கள் பழுதுபார்த்துக் கட்டின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ுக்குப் பின்னாக பென்யமீனும், அசூபும் தங்கள் வீட்டுக்கு எதிரே இருக்கிறதைப் பழுதுபார்த்துக் கட்டினார்கள்; அவர்களுக்குப் பின்னாக அனனியாவின் குமாரனாகிய மாசேயாவின் மகன் அசரியா தன் வீட்டின் அருகே இருக்கிறதைப் பழுதுபார்த்துக் கட்டின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ுக்குப் பின்னாக பென்யமீனும், அசூபும் தங்கள் வீட்டுக்கு எதிரே இருக்கிறதைப் பழுதுபார்த்துக் கட்டினார்கள்; அவர்களுக்குப் பின்னாக அனனியாவின் குமாரனாகிய மாசேயாவின் மகன் அசரியா தன் வீட்டின் அருகே இருக்கிறதைப் பழுதுபார்த்துக் கட்டின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ுக்குப் பின்னாக எனாதாதின் குமாரன் பின்னூவி அசரியாவின் வீடு துவக்கி அலங்கத்துக் கோடி வளைவுவரைக்கும் இருக்கிற வேறொரு பங்கைப் பழுதுபார்த்துக் கட்டின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ுக்குப் பின்னாக எனாதாதின் குமாரன் பின்னூவி அசரியாவின் வீடு துவக்கி அலங்கத்துக் கோடி வளைவுவரைக்கும் இருக்கிற வேறொரு பங்கைப் பழுதுபார்த்துக் கட்டின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ஊசாயின் குமாரன் பாலால் வளைவுக்கு எதிரேயும், காவல் வீட்டின் முற்றத்துக்கடுத்த ராஜாவின் உயரமான அரமனைக்கு வெளிப்புறமாயிருக்கிற கொம்மைக்கு எதிரேயும் இருக்கிறதைக் கட்டினான்; அவனுக்குப் பின்னாகப் பாரோஷின் குமாரன் பெதாயாவும்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ஊசாயின் குமாரன் பாலால் வளைவுக்கு எதிரேயும், காவல் வீட்டின் முற்றத்துக்கடுத்த ராஜாவின் உயரமான அரமனைக்கு வெளிப்புறமாயிருக்கிற கொம்மைக்கு எதிரேயும் இருக்கிறதைக் கட்டினான்; அவனுக்குப் பின்னாகப் பாரோஷின் குமாரன் பெதாயாவும்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ஓபேலிலே குடியிருக்கிற நிதனீமியரைச் சேர்ந்த மனிதரும் கிழக்கேயிருக்கிற தண்ணீர் வாசலுக்கு வெளிப்புறமான கொம்மைக்கு எதிரேயிருக்கிற இடமட்டும் கட்டின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ஓபேலிலே குடியிருக்கிற நிதனீமியரைச் சேர்ந்த மனிதரும் கிழக்கேயிருக்கிற தண்ணீர் வாசலுக்கு வெளிப்புறமான கொம்மைக்கு எதிரேயிருக்கிற இடமட்டும் கட்டின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களுக்குப் பின்னாகத் தெக்கோவா ஊரார் வெளிப்புறமான பெரிய கொம்மைக்கு எதிரே ஓபேலின் மதில்மட்டும் இருக்கிற பின்னொரு பங்கைப் பழுதுபார்த்துக் கட்டின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களுக்குப் பின்னாகத் தெக்கோவா ஊரார் வெளிப்புறமான பெரிய கொம்மைக்கு எதிரே ஓபேலின் மதில்மட்டும் இருக்கிற பின்னொரு பங்கைப் பழுதுபார்த்துக் கட்டின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ுதிரைவாசல் முதற்கொண்டு ஆசாரியர்கள் அவரவர் தங்கள் வீடுகளுக்கு எதிரே இருக்கிறதைப் பழுதுபார்த்துக் கட்டின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ுக்குப் பின்னாக இம்மேரின் குமாரன் சாதோக் தன் வீட்டுக்கு எதிரே இருக்கிறதைப் பழுதுபார்த்துக் கட்டினான்; அவனுக்குப் பின்னாகக் கிழக்கு வாசலைக் காக்கிற செக்கனியாவின் குமாரன் செமாயா பழுதுபார்த்துக் கட்டின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ுக்குப் பின்னாக இம்மேரின் குமாரன் சாதோக் தன் வீட்டுக்கு எதிரே இருக்கிறதைப் பழுதுபார்த்துக் கட்டினான்; அவனுக்குப் பின்னாகக் கிழக்கு வாசலைக் காக்கிற செக்கனியாவின் குமாரன் செமாயா பழுதுபார்த்துக் கட்டின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ுக்குப் பின்னாகச் செல்மீயாவின் குமாரன் அனனியாவும், சாலாபின் ஆறாவது குமாரனாகிய ஆனூனும், வேறொரு பங்கைப் பழுதுபார்த்துக்கட்டினார்கள்; அவர்களுக்குப் பின்னாகப் பெரகியாவின் குமாரன் மெசுல்லாம், தன் அறைவீட்டுக்கு எதிரே இருக்கிறதைப் பழுதுபார்த்துக் கட்டின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ுக்குப் பின்னாகச் செல்மீயாவின் குமாரன் அனனியாவும், சாலாபின் ஆறாவது குமாரனாகிய ஆனூனும், வேறொரு பங்கைப் பழுதுபார்த்துக்கட்டினார்கள்; அவர்களுக்குப் பின்னாகப் பெரகியாவின் குமாரன் மெசுல்லாம், தன் அறைவீட்டுக்கு எதிரே இருக்கிறதைப் பழுதுபார்த்துக் கட்டின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ுக்குப் பின்னாகத் தட்டானின் குமாரன் மல்கியா மிப்காத் என்னும் வாசலுக்கு எதிரே நிதனீமியரும் மளிகைக்காரரும் குடியிருக்கிற ஸ்தலமுதல் கோடியின் மேல்வீடுமட்டாகவும் இருக்கிறதைப் பழுதுபார்த்துக் கட்டின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ுக்குப் பின்னாகத் தட்டானின் குமாரன் மல்கியா மிப்காத் என்னும் வாசலுக்கு எதிரே நிதனீமியரும் மளிகைக்காரரும் குடியிருக்கிற ஸ்தலமுதல் கோடியின் மேல்வீடுமட்டாகவும் இருக்கிறதைப் பழுதுபார்த்துக் கட்டின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ோடியின் மேல்வீட்டுக்கும் ஆட்டுவாசலுக்கும் நடுவே இருக்கிறதைத் தட்டாரும் மளிகைக்காரரும் பழுதுபார்த்துக் கட்டின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ோடியின் மேல்வீட்டுக்கும் ஆட்டுவாசலுக்கும் நடுவே இருக்கிறதைத் தட்டாரும் மளிகைக்காரரும் பழுதுபார்த்துக் கட்டி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1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n Eliashib the high priest rose up with his brethren the priests, and they built the sheep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te; they sanctified it, and set up the doors of it; even unto the tower of Meah they sanctifie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t, unto the tower of Hananee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next unto him built the men of Jericho. And next to them built Zaccur the son of Imri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But the fish gate did the sons of Hassenaah build, who also laid the beams thereof, and set up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doors thereof, the locks thereof, and the bars thereof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next unto them repaired Meremoth the son of Urijah, the son of Koz. And next unto the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paired Meshullam the son of Berechiah, the son of Meshezabeel. And next unto them repaired Zadok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son of Baana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next unto them the Tekoites repaired; but their nobles put not their necks to the work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ir LOR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Moreover the old gate repaired Jehoiada the son of Paseah, and Meshullam the son of Besodeiah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y laid the beams thereof, and set up the doors thereof, and the locks thereof, and the bar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reof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next unto them repaired Melatiah the Gibeonite, and Jadon the Meronothite, the men of Gibeo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of Mizpah, unto the throne of the governor on this side the riv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Next unto him repaired Uzziel the son of Harhaiah, of the goldsmiths. Next unto him also repaire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ananiah the son of one of the apothecaries, and they fortified Jerusalem unto the broad wal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next unto them repaired Rephaiah the son of Hur, the ruler of the half part of Jerusal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next unto them repaired Jedaiah the son of Harumaph, even opposite to his house. And nex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nto him repaired Hattush the son of Hashabnia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Malchijah the son of Harim, and Hashub the son of Pahathmoab, repaired the other piece, and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ower of the furnac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next unto him repaired Shallum the son of Halohesh, the ruler of the half part of Jerusalem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 and his daughter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 valley gate repaired Hanun, and the inhabitants of Zanoah; they built it, and set up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oors thereof, the locks thereof, and the bars thereof, and a thousand cubits on the wall unto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ung gat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But the dung gate repaired Malchiah the son of Rechab, the ruler of part of Bethhaccerem; 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uilt it, and set up the doors thereof, the locks thereof, and the bars thereof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ut the gate of the fountain repaired Shallun the son of Colhozeh, the ruler of part of Mizpah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 built it, and covered it, and set up the doors thereof, the locks thereof, and the bars thereof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the wall of the pool of Siloah by the king's garden, and unto the stairs that go down from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ity of Davi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fter him repaired Nehemiah the son of Azbuk, the ruler of the half part of Bethzur, unto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lace opposite to the sepulchers of David, and to the pool that was made, and unto the house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ight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fter him repaired the Levites, Rehum the son of Bani. Next unto him repaired Hashabiah,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uler of the half part of Keilah, in his par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fter him repaired their brethren, Bavai the son of Henadad, the ruler of the half part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Keila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next to him repaired Ezer the son of Jeshua, the ruler of Mizpah, another piece opposite 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going up to the armoury at the turning of the wal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fter him Baruch the son of Zabbai earnestly repaired the other piece, from the turning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all unto the door of the house of Eliashib the high prie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fter him repaired Meremoth the son of Urijah the son of Koz another piece, from the door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ouse of Eliashib even to the end of the house of Eliashib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after him repaired the priests, the men of the plai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fter him repaired Benjamin and Hashub opposite to their house. After him repaired Azariah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on of Maaseiah the son of Ananiah by his hous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fter him repaired Binnui the son of Henadad another piece, from the house of Azariah unto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urning of the wall, even unto the corn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Palal the son of Uzai, opposite to the turning of the wall, and the tower which lies out fr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king's high house, that was by the court of the prison. After him Pedaiah the son of Paros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Moreover the Nethinims dwelt in Ophel, unto the place opposite to the water gate toward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ast, and the tower that lies ou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fter them the Tekoites repaired another piece, opposite to the great tower that lies out, ev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nto the wall of Ophe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From above the horse gate repaired the priests, every one opposite to his hous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fter them repaired Zadok the son of Immer opposite to his house. After him repaired als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hemaiah the son of Shechaniah, the keeper of the east gat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After him repaired Hananiah the son of Shelemiah, and Hanun the sixth son of Zalaph, anothe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iece. After him repaired Meshullam the son of Berechiah opposite to his chamb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After him repaired Malchiah the goldsmith's son unto the place of the Nethinims, and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erchants, opposite to the gate Miphkad, and to the going up of the corn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And between the going up of the corner unto the sheep gate repaired the goldsmiths and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erchant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2026-10-21T06:07:42Z</dcterms:created>
  <dcterms:modified xsi:type="dcterms:W3CDTF">2026-10-21T06:07:42Z</dcterms:modified>
  <dc:title>Nehemiah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