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bless the LORD at all times: his praise shall continually be in my mou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y soul shall make her boast in the LORD: the humble shall hear thereof, and be gla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 magnify the LORD with me, and let us exalt his name togeth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sought the LORD, and he heard me, and delivered me from all my fear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sought the LORD, and he heard me, and delivered me from all my fear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looked unto him, and were lightened: and their faces were not asham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is poor man cried, and the LORD heard him, and saved him out of all his troubl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angel of the LORD camps round about them that fear him, and delivers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 taste and see that the LORD is good: blessed is the man that trusts in hi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 fear the LORD, all of you his saints: for there is no lack to them that fear hi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young lions do lack, and suffer hunger: but they that seek the LORD shall not lack any good thing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young lions do lack, and suffer hunger: but they that seek the LORD shall not lack any good thing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Come, all of you children, hearken unto me: I will teach you the fear of the LOR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at man is he that desires life, and loves many days, that he may see good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Keep your tongue from evil, and your lips from speaking guil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Depart from evil, and do good; seek peace, and pursue i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eyes of the LORD are upon the righteous, and his ears are open unto their cr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eyes of the LORD are upon the righteous, and his ears are open unto their cr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face of the LORD is against them that do evil, to cut off the remembrance of them from the earth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face of the LORD is against them that do evil, to cut off the remembrance of them from the eart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righteous cry, and the LORD hears, and delivers them out of all their trouble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righteous cry, and the LORD hears, and delivers them out of all their trouble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ORD is nigh unto them that are of a broken heart; and saves such as be of a contrite spirit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ORD is nigh unto them that are of a broken heart; and saves such as be of a contrite spirit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Many are the afflictions of the righteous: but the LORD delivers him out of them all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Many are the afflictions of the righteous: but the LORD delivers him out of them all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keeps all his bones: not one of them is broken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Evil shall slay the wicked: and they that hate the righteous shall be desolat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LORD redeems the soul of his servants: and none of them that trust in him shall be desolat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LORD redeems the soul of his servants: and none of them that trust in him shall be desolat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1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ான் எக்காலத்திலும் ஸ்தோத்திரிப்பேன்; அவர் துதி எப்போதும் என் வாயில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ள் என் ஆத்துமா மேன்மைபாராட்டும்; சிறுமைப்பட்டவர்கள் அதைக்கேட்டு மகிழ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ோடேகூடக் கர்த்தரை மகிமைப்படுத்துங்கள்; நாம் ஒருமித்து அவர் நாமத்தை உயர்த்துவோம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த் தேடினேன், அவர் எனக்குச் செவிகொடுத்து, என்னுடைய எல்லாப் பயத்துக்கும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லாக்கிவ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வரை நோக்கிப்பார்த்துப் பிரகாசமடைந்தார்கள்; அவர்கள் முகங்கள் வெட்கப்ப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ஏழை கூப்பிட்டான், கர்த்தர் கேட்டு, அவனை அவன் இடுக்கண்களுக்கெல்லாம் நீங்கலாக்கி இரட்ச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அவருக்குப் பயந்தவர்களைச் சூழப் பாளயமிறங்கி அவர்களை விடுவ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ல்லவர் என்பதை ருசித்துப்பாருங்கள்; அவர்மேல் நம்பிக்கையாயிருக்கிற மனுஷன் 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பரிசுத்தவான்களே அவருக்குப் பயந்திருங்கள்; அவருக்குப் பயந்தவர்களுக்குக் குறை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ங்கக்குட்டிகள் தாழ்ச்சியடைந்து பட்டினியாயிருக்கும்; கர்த்தரைத் தேடுகிறவர்களுக்கோ ஒரு நன்மையுங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ைவுப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ள்ளைகளே, வந்து எனக்குச் செவிகொடுங்கள்; கர்த்தருக்குப் பயப்படுதலை உங்களுக்குப் போ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ன்மையைக் காணும்படி, ஜீவனை விரும்பி, நீடித்த நாட்களை அபேட்சிக்கிற மனுஷ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நாவைப் பொல்லாப்புக்கும், உன் உதடுகளைக் கபட்டுவசனிப்புக்கும் விலக்கிக் காத்துக்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ீமையை விட்டு விலகி, நன்மைசெய்; சமாதானத்தைத் தேடி, அதைத் தொடர்ந்து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கண்கள் நீதிமான்கள்மேல் நோக்கமாயிருக்கிறது; அவருடைய செவிகள் அவர்கள் கூப்பிடுதல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ற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ீமைசெய்கிறவர்களுடைய பேரைப் பூமியில் இராமல் அற்றுப்போகப்பண்ண கர்த்தருடைய முகம் அ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மான்கள் கூப்பிடும்போது கர்த்தர் கேட்டு, அவர்களை அவர்களுடைய எல்லா உபத்திரவங்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லாக்கிவி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ொறுங்குண்ட இருதயமுள்ளவர்களுக்குக் கர்த்தர் சமீபமாயிருந்து, நருங்குண்ட ஆவியுள்ள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திமானுக்கு வரும் துன்பங்கள் அநேகமாயிருக்கும், கர்த்தர் அவைகளெல்லாவற்றிலும் நின்று அ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வ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டைய எலும்புகளையெல்லாம் காப்பாற்றுகிறார்; அவைகளில் ஒன்றும் முறிக்கப்பட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ீமை துன்மார்க்கனைக் கொல்லும்; நீதிமானைப் பகைக்கிறவர்கள் குற்றவாளிகளா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தமது ஊழியக்காரரின் ஆத்துமாவை மீட்டுக்கொள்ளுகிறார்; அவரை நம்புகிற ஒருவன்மே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்றஞ்சுமர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2026-11-02T18:57:11Z</dcterms:created>
  <dcterms:modified xsi:type="dcterms:W3CDTF">2026-11-02T18:57:11Z</dcterms:modified>
  <dc:title>சங்கீதம்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