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ுள்ள ஆவியால்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ஊழியம் செய்திட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ஆவியால்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நான் அடைந்திட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ஆவியால்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ன்பின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பிஷேகத்தால் என்னை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ு நட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் என்னை நிரப்பிடும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ால் என்னை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ய் நான் வாழ்ந்திட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 மேல் பெலன் நான் அடைந்திட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2026-07-30T10:28:02Z</dcterms:created>
  <dcterms:modified xsi:type="dcterms:W3CDTF">2026-07-30T10:28:02Z</dcterms:modified>
  <dc:title>துதிப் பாடல்கள் : 328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