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tenth year, in the tenth month, in the twelfth day of the month,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against Pharaoh king of Egypt, and prophesy against him, and against all Egyp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against Pharaoh king of Egypt, and prophesy against him, and against all Egyp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peak, and say, Thus says the Lord GOD; Behold, I am against you, Pharaoh king of Egypt, the great dragon that lies in the midst of his rivers, which has said, My river is mine own, and I have made it for mysel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peak, and say, Thus says the Lord GOD; Behold, I am against you, Pharaoh king of Egypt, the great dragon that lies in the midst of his rivers, which has said, My river is mine own, and I have made it for mysel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peak, and say, Thus says the Lord GOD; Behold, I am against you, Pharaoh king of Egypt, the great dragon that lies in the midst of his rivers, which has said, My river is mine own, and I have made it for myself.]]></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I will put hooks in your jaws, and I will cause the fish of your rivers to stick unto your scales, and I will bring you up out of the midst of your rivers, and all the fish of your rivers shall stick unto your scal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I will put hooks in your jaws, and I will cause the fish of your rivers to stick unto your scales, and I will bring you up out of the midst of your rivers, and all the fish of your rivers shall stick unto your scal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I will put hooks in your jaws, and I will cause the fish of your rivers to stick unto your scales, and I will bring you up out of the midst of your rivers, and all the fish of your rivers shall stick unto your scal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leave you thrown into the wilderness, you and all the fish of your rivers: you shall fall upon the open fields; you shall not be brought together, nor gathered: I have given you for food to the beasts of the field and to the fowls of the heave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leave you thrown into the wilderness, you and all the fish of your rivers: you shall fall upon the open fields; you shall not be brought together, nor gathered: I have given you for food to the beasts of the field and to the fowls of the heave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leave you thrown into the wilderness, you and all the fish of your rivers: you shall fall upon the open fields; you shall not be brought together, nor gathered: I have given you for food to the beasts of the field and to the fowls of the heave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the inhabitants of Egypt shall know that I am the LORD, because they have been a staff of reed to the house of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the inhabitants of Egypt shall know that I am the LORD, because they have been a staff of reed to the house of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n they took hold of you by your hand, you did break, and rend all their shoulder: and when they leaned upon you, you brake, and made all their loins to be at a st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n they took hold of you by your hand, you did break, and rend all their shoulder: and when they leaned upon you, you brake, and made all their loins to be at a st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thus says the Lord GOD; Behold, I will bring a sword upon you, and cut off man and beast out of you.]]></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thus says the Lord GOD; Behold, I will bring a sword upon you, and cut off man and beast out of yo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and of Egypt shall be desolate and waste; and they shall know that I am the LORD: because he has said, The river is mine, and I have made i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and of Egypt shall be desolate and waste; and they shall know that I am the LORD: because he has said, The river is mine, and I have made i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hold, therefore I am against you, and against your rivers, and I will make the land of Egypt utterly waste and desolate, from the tower of Syene even unto the border of Ethiopi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hold, therefore I am against you, and against your rivers, and I will make the land of Egypt utterly waste and desolate, from the tower of Syene even unto the border of Ethiopi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 foot of man shall pass through it, nor foot of beast shall pass through it, neither shall it be inhabited forty year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 foot of man shall pass through it, nor foot of beast shall pass through it, neither shall it be inhabited forty year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make the land of Egypt desolate in the midst of the countries that are desolate, and her cities among the cities that are laid waste shall be desolate forty years: and I will scatter the Egyptians among the nations, and will disperse them through the countri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make the land of Egypt desolate in the midst of the countries that are desolate, and her cities among the cities that are laid waste shall be desolate forty years: and I will scatter the Egyptians among the nations, and will disperse them through the countri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 will make the land of Egypt desolate in the midst of the countries that are desolate, and her cities among the cities that are laid waste shall be desolate forty years: and I will scatter the Egyptians among the nations, and will disperse them through the countri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thus says the Lord GOD; At the end of forty years will I gather the Egyptians from the people where they were scattere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thus says the Lord GOD; At the end of forty years will I gather the Egyptians from the people where they were scatter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bring again the captivity of Egypt, and will cause them to return into the land of Pathros, into the land of their habitation; and they shall be there a base kingdo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bring again the captivity of Egypt, and will cause them to return into the land of Pathros, into the land of their habitation; and they shall be there a base kingdo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t shall be the base of the kingdoms; neither shall it exalt itself any more above the nations: for I will diminish them, that they shall no more rule over the nation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t shall be the base of the kingdoms; neither shall it exalt itself any more above the nations: for I will diminish them, that they shall no more rule over the nation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be no more the confidence of the house of Israel, which brings their iniquity to remembrance, when they shall look after them: but they shall know that I am the Lord G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be no more the confidence of the house of Israel, which brings their iniquity to remembrance, when they shall look after them: but they shall know that I am the Lord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be no more the confidence of the house of Israel, which brings their iniquity to remembrance, when they shall look after them: but they shall know that I am the Lord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came to pass in the seven and twentieth year, in the first month, in the first day of the month, the word of the LORD came unto me, say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Nebuchadrezzar king of Babylon caused his army to serve a great service against Tyrus: every head was made bald, and every shoulder was peeled: yet had he no wages, nor his army, for Tyrus, for the service that he had served against i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Nebuchadrezzar king of Babylon caused his army to serve a great service against Tyrus: every head was made bald, and every shoulder was peeled: yet had he no wages, nor his army, for Tyrus, for the service that he had served against i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Nebuchadrezzar king of Babylon caused his army to serve a great service against Tyrus: every head was made bald, and every shoulder was peeled: yet had he no wages, nor his army, for Tyrus, for the service that he had served against i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Nebuchadrezzar king of Babylon caused his army to serve a great service against Tyrus: every head was made bald, and every shoulder was peeled: yet had he no wages, nor his army, for Tyrus, for the service that he had served against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fore thus says the Lord GOD; Behold, I will give the land of Egypt unto Nebuchadrezzar king of Babylon; and he shall take her multitude, and take her spoil, and take her prey; and it shall be the wages for his arm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fore thus says the Lord GOD; Behold, I will give the land of Egypt unto Nebuchadrezzar king of Babylon; and he shall take her multitude, and take her spoil, and take her prey; and it shall be the wages for his arm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fore thus says the Lord GOD; Behold, I will give the land of Egypt unto Nebuchadrezzar king of Babylon; and he shall take her multitude, and take her spoil, and take her prey; and it shall be the wages for his arm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 have given him the land of Egypt for his labour wherewith he served against it, because they wrought for me, says the Lord G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 have given him the land of Egypt for his labour wherewith he served against it, because they wrought for me, says the Lord GO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n that day will I cause the horn of the house of Israel to bud forth, and I will give you the opening of the mouth in the midst of them; and they shall know that I am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n that day will I cause the horn of the house of Israel to bud forth, and I will give you the opening of the mouth in the midst of them; and they shall know that I am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2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த்தாம் வருஷம் பத்தாம் மாதம் பன்னிரண்டாந்தேதியிலே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எகிப்தின் ராஜாவாகிய பார்வோனுக்கு எதிராக உன் முகத்தைத் திருப்பி, அவ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 முழுவதுக்கும் விரோதமாய்த் தீர்க்கதரிசனம் உரைத்து, சொல்ல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கிய ஆண்டவர் சொல்லுகிறார் எகிப்தின் ராஜாவாகிய பார்வோனே, நீ உன் நதிகளின்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 என் நதி என்னுடையது, நான் அதை எனக்காக உண்டுபண்ணினேன் என்று சொல்லுகிற பெரிய முத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 நான் உனக்கு விரோதமாய்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ன் வாயிலே துறடுகளை மாட்டி உன் நதிகளின் மச்சங்களை உன் செதிள்களில் ஒட்டிக்கொள்ளும்படி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 உன் நதிகளின் நடுவிலிருந்து தூக்கிவிடுவேன்; உன் நதிகளின் மச்சங்களெல்லாம் உன் செதில்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டிக்கொண்டி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ன்னையும் உன் நதிகளின் எல்லா மச்சங்களையும் வனாந்தரத்திலே போட்டுவிடுவேன்; வெட்டவெளியிலே விழு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சேர்த்துக்கொள்ளப்படுவதில்லை; உன்னை பூமியின் மிருகங்களுக்கும் ஆகாயத்தின் பறவைகளுக்கும் இரை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எகிப்துதேசத்தின் குடிகளெல்லாரும் நான் கர்த்தர் என்று அறிந்துகொள்வா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வம்சத்தாருக்கு நாணற்கோலா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உன்னைக் கையிலே பிடிக்கும்போது, நீ ஒடிந்துபோய், அவர்கள் விலாவையெல்லாம் பிளப்பா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மேல் சாயும்போது, நீ முறிந்து, அவர்கள் இடுப்பு முழுவதையும் மரத்துப்போகப்பண்ணு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கையால் கர்த்தராகிய ஆண்டவர் சொல்லுகிறது என்னவென்றால்: இதோ, நான் உன்மேல் பட்டயத்தைவர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ல் மனுஷரையும் மிருகங்களையும் சங்காரம்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கிப்து தேசம் பாழும் வனாந்தரமுமாகும்; அப்பொழுது நான் கர்த்தர் என்று அறிந்துகொள்வார்கள் 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யது, நான் அதை உண்டாக்கினேன்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இதோ, நான் உனக்கும் உன் நதிகளுக்கும் விரோதமாக வந்து, மிக்தோல்முதல் எத்தியோப்பி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யிலுள்ள செவெனேவரைக்கும் எகிப்துதேசத்தை அவாந்தரமும் பாழுமான வனாந்தரங்களா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னுஷனுடைய கால் அதைக்கடப்பதுமில்லை மிருகஜீவனுடைய கால் அதை மிதிப்பதுமில்லை; அது நாற்பது வருஷ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றி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கிப்துதேசத்தைப் பாழாய்ப்போன தேசங்களின் நடுவிலே பாழாய்ப்போகப்பண்ணுவேன்; அதின் பட்ட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ந்தரமாக்கப்பட்ட பட்டணங்களின் நடுவிலே நாற்பதுவருஷம் பாழாய்க்கிடக்கும்; நான் எகிப்தி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திகளுக்குள்ளே சிதறடித்து, அவர்களை தேசங்களுக்குள்ளே தூற்றி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கிய ஆண்டவர் சொல்லுகிறது என்னவென்றால்: நாற்பதுவருஷம் முடியும்போது, நான் எகிப்தி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சிதறுண்டிருக்கிற ஜனங்களிடத்திலிருந்து சேர்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கிப்தியரின் சிறையிருப்பைத் திருப்பி, அவர்களை அவர்களுடைய ஜநநதேசமாகிய பத்ரோஸ்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ரப்பண்ணுவேன்; அங்கே அவர்கள் அற்ப ராஜ்யமா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து இனி ஜாதிகளின்மேல் தன்னை உயர்த்தாமல், மற்ற ராஜ்யங்களிலும் அற்பமானதாயிருக்கும்; அவர்கள் இ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திகளை ஆளாதபடிக்கு அவர்களைக் குறுகிப்போக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ன் பிறகே போய், அவர்களை நோக்கிக்கொண்டிருக்கிறதினால் இஸ்ரவேல் வம்சத்தார் எனக்கு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த்தை நினைப்பூட்டாதபடிக்கு, இனி அவர்கள் இவர்களுடைய நம்பிக்கையாயிராமற்போவார்கள்; அப்பொழு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என்று அறிந்துகொள்வார்கள் என்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ருபத்தேழாம் வருஷம் முதலாம் மாதம் முதலாந்தேதியிலே,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னுபுத்திரனே, பாபிலோன் ராஜாவாகிய நேபுகாத்நேச்சார் தீருவின் முன்னே தன் சேனையினிடத்தில் 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ம் வாங்கினான்; ஒவ்வொரு தலையும் மொட்டையாயிற்று; ஒவ்வொரு தோள்பட்டையின் தோலும் உரிந்து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அவன் தீருவுக்கு விரோதமாகச் செய்த ஊழியத்தினாலே அவனுக்காவது அவன் சேனைக்காவது 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கையால் கர்த்தராகிய ஆண்டவர் சொல்லுகிறது என்னவென்றால்: இதோ நான் பாபி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காத்நேச்சாருக்கு எகிப்துதேசத்தைக் கொடுக்கிறேன்; அவன் அதின் ஏராளமான ஜனத்தைச் சிறைபிடித்து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ஸ்தியைச் சூறையாடி அதின் கொள்ளைப்பொருளை எடுத்துக்கொள்வான்; இது அவனுடைய சேனைக்குக் கூலி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ன் அதிலே செய்த வேலைக்கு எகிப்துதேசத்தை நான் அவனுக்குக் கூலியாகக் கொடுத்தேன்; எனக்காக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களெ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நாளிலே நான் இஸ்ரவேல் வம்சத்தாரின் கொம்பை முளைக்கப்பண்ணி, அவர்கள் நடுவிலே தாராளமாய்ப் பே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 உனக்குக் கட்டளையிடுவேன்; அப்பொழுது நான் கர்த்தர் என்று அறிந்துகொள்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9]]></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2026-11-03T11:59:38Z</dcterms:created>
  <dcterms:modified xsi:type="dcterms:W3CDTF">2026-11-03T11:59:38Z</dcterms:modified>
  <dc:title>எசேக்கியேல் : 29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