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 நான் என் தூதனை அனுப்புகிறேன், அவன் எனக்கு முன்பாகப் போய், வழியை ஆயத்தம்பண்ணுவான்; அப்பொழுது நீங்கள் தேடுகிற ஆண்டவரும் நீங்கள் விரும்புகிற உடன்படிக்கையின் தூதனுமானவர் தம்முடைய ஆலயத்துக்குத் தீவிரமாய் வருவார்; இதோ, வருகிறார் என்று சேனைகளின்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 நான் என் தூதனை அனுப்புகிறேன், அவன் எனக்கு முன்பாகப் போய், வழியை ஆயத்தம்பண்ணுவான்; அப்பொழுது நீங்கள் தேடுகிற ஆண்டவரும் நீங்கள் விரும்புகிற உடன்படிக்கையின் தூதனுமானவர் தம்முடைய ஆலயத்துக்குத் தீவிரமாய் வருவார்; இதோ, வருகிறார் என்று சேனைகளின்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 நான் என் தூதனை அனுப்புகிறேன், அவன் எனக்கு முன்பாகப் போய், வழியை ஆயத்தம்பண்ணுவான்; அப்பொழுது நீங்கள் தேடுகிற ஆண்டவரும் நீங்கள் விரும்புகிற உடன்படிக்கையின் தூதனுமானவர் தம்முடைய ஆலயத்துக்குத் தீவிரமாய் வருவார்; இதோ, வருகிறார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அவர் வரும் நாளை சகிப்பவன் யார்? அவர் வெளிப்படுகையில் நிலைநிற்பவன் யார்? அவர் புடமிடுகிறவனுடைய அக்கினியைப்போலவும், வண்ணாருடைய சவுக்காரத்தைப்போலவும் இரு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அவர் வரும் நாளை சகிப்பவன் யார்? அவர் வெளிப்படுகையில் நிலைநிற்பவன் யார்? அவர் புடமிடுகிறவனுடைய அக்கினியைப்போலவும், வண்ணாருடைய சவுக்காரத்தைப்போலவும் இரு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ட்கார்ந்து வெள்ளியைப் புடமிட்டுச் சுத்திகரித்துக்கொண்டிருப்பார்; அவர் லேவியின் புத்திரரைச் சுத்திகரித்து, அவர்கள் கர்த்தருடையவர்களாயிருக்கும்படிக்கும், நீதியாய் காணிக்கையைச் செலுத்தும்படிக்கும், அவர்களைப் பொன்னைப்போலவும் வெள்ளியைப்போலவும் புடமிட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ட்கார்ந்து வெள்ளியைப் புடமிட்டுச் சுத்திகரித்துக்கொண்டிருப்பார்; அவர் லேவியின் புத்திரரைச் சுத்திகரித்து, அவர்கள் கர்த்தருடையவர்களாயிருக்கும்படிக்கும், நீதியாய் காணிக்கையைச் செலுத்தும்படிக்கும், அவர்களைப் பொன்னைப்போலவும் வெள்ளியைப்போலவும் புடமிட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ூர்வநாட்களிலும் முந்தின வருஷங்களிலும் இருந்ததுபோல, யூதாவின் காணிக்கையும் எருசலேமின் காணிக்கையும் கர்த்தருக்குப் பிரியம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ியாயத்தீர்ப்பு செய்யும்படி உங்களிடத்தில் வந்து, சூனியக்காரருக்கும் விபசாரருக்கும் பொய்யாணை இடுகிறவர்களுக்கும் எனக்குப் பயப்படாமல் விதவைகளும் திக்கற்ற பிள்ளைகளுமாகிய கூலிக்காரரின் கூலியை அபகரித்துக்கொள்ளுகிறவர்களுக்கும், பரதேசிக்கு அநியாயஞ்செய்கிறவர்களுக்கும் விரோதமாய்த் தீவிரமான சாட்சிய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ியாயத்தீர்ப்பு செய்யும்படி உங்களிடத்தில் வந்து, சூனியக்காரருக்கும் விபசாரருக்கும் பொய்யாணை இடுகிறவர்களுக்கும் எனக்குப் பயப்படாமல் விதவைகளும் திக்கற்ற பிள்ளைகளுமாகிய கூலிக்காரரின் கூலியை அபகரித்துக்கொள்ளுகிறவர்களுக்கும், பரதேசிக்கு அநியாயஞ்செய்கிறவர்களுக்கும் விரோதமாய்த் தீவிரமான சாட்சிய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ியாயத்தீர்ப்பு செய்யும்படி உங்களிடத்தில் வந்து, சூனியக்காரருக்கும் விபசாரருக்கும் பொய்யாணை இடுகிறவர்களுக்கும் எனக்குப் பயப்படாமல் விதவைகளும் திக்கற்ற பிள்ளைகளுமாகிய கூலிக்காரரின் கூலியை அபகரித்துக்கொள்ளுகிறவர்களுக்கும், பரதேசிக்கு அநியாயஞ்செய்கிறவர்களுக்கும் விரோதமாய்த் தீவிரமான சாட்சிய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த்தர் நான் மாறாதவர்; ஆகையால் யாக்கோபின் புத்திரராகிய நீங்கள் நிர்மூலமா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ங்கள் பிதாக்களின் நாட்கள் தொடங்கி என் கட்டளைகளைக் கைக்கொள்ளாமல், அவைகளைவிட்டு விலகிப்போனீர்கள்; என்னிடத்திற்குத் திரும்புங்கள், அப்பொழுது உங்களிடத்திற்குத் திரும்புவேன் என்று சேனைகளின் கர்த்தர் சொல்லுகிறார்; நாங்கள் எந்த விஷயத்தில் திரும்பவேண்டும் என்கிறீர்கள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ங்கள் பிதாக்களின் நாட்கள் தொடங்கி என் கட்டளைகளைக் கைக்கொள்ளாமல், அவைகளைவிட்டு விலகிப்போனீர்கள்; என்னிடத்திற்குத் திரும்புங்கள், அப்பொழுது உங்களிடத்திற்குத் திரும்புவேன் என்று சேனைகளின் கர்த்தர் சொல்லுகிறார்; நாங்கள் எந்த விஷயத்தில் திரும்பவேண்டும் என்கிறீர்கள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ங்கள் பிதாக்களின் நாட்கள் தொடங்கி என் கட்டளைகளைக் கைக்கொள்ளாமல், அவைகளைவிட்டு விலகிப்போனீர்கள்; என்னிடத்திற்குத் திரும்புங்கள், அப்பொழுது உங்களிடத்திற்குத் திரும்புவேன் என்று சேனைகளின் கர்த்தர் சொல்லுகிறார்; நாங்கள் எந்த விஷயத்தில் திரும்பவேண்டும் என்கிறீர்கள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் தேவனை வஞ்சிக்கலாமா? நீங்களோ என்னை வஞ்சிக்கிறீர்கள். எதிலே உம்மை வஞ்சித்தோம் என்கிறீர்கள். தசமபாகத்திலும் காணிக்கைகளிலுந்தான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் தேவனை வஞ்சிக்கலாமா? நீங்களோ என்னை வஞ்சிக்கிறீர்கள். எதிலே உம்மை வஞ்சித்தோம் என்கிறீர்கள். தசமபாகத்திலும் காணிக்கைகளிலுந்தான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் தேவனை வஞ்சிக்கலாமா? நீங்களோ என்னை வஞ்சிக்கிறீர்கள். எதிலே உம்மை வஞ்சித்தோம் என்கிறீர்கள். தசமபாகத்திலும் காணிக்கைகளிலுந்தான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சபிக்கப்பட்டவர்கள்; ஜனத்தாராகிய நீங்கள் எல்லாரும் என்னை வஞ்சித்த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லயத்தில் ஆகாரம் உண்டாயிருக்கும்படித் தசமபாகங்களையெல்லாம் பண்டசாலையிலே கொண்டுவாருங்கள்; அப்பொழுது நான் வானத்தின் பலகணிகளைத் திறந்து, இடங்கொள்ளாமற்போகுமட்டும் உங்கள்மேல் ஆசீர்வாதத்தை வருஷிக்கமாட்டேனோவென்று அதினால் என்னைச் சோதித்துப் பார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லயத்தில் ஆகாரம் உண்டாயிருக்கும்படித் தசமபாகங்களையெல்லாம் பண்டசாலையிலே கொண்டுவாருங்கள்; அப்பொழுது நான் வானத்தின் பலகணிகளைத் திறந்து, இடங்கொள்ளாமற்போகுமட்டும் உங்கள்மேல் ஆசீர்வாதத்தை வருஷிக்கமாட்டேனோவென்று அதினால் என்னைச் சோதித்துப் பார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லயத்தில் ஆகாரம் உண்டாயிருக்கும்படித் தசமபாகங்களையெல்லாம் பண்டசாலையிலே கொண்டுவாருங்கள்; அப்பொழுது நான் வானத்தின் பலகணிகளைத் திறந்து, இடங்கொள்ளாமற்போகுமட்டும் உங்கள்மேல் ஆசீர்வாதத்தை வருஷிக்கமாட்டேனோவென்று அதினால் என்னைச் சோதித்துப் பார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கனியைப் பட்சித்துப் போடுகிறவைகளை உங்கள் நிமித்தம்கண்டிப்பேன்; அவைகள் உங்கள் நிலத்தின் பலனை அழிப்பதில்லை. வெளியிலுள்ள திராட்சக்கொடி பழமில்லாமற்போவதுமில்லை எ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கனியைப் பட்சித்துப் போடுகிறவைகளை உங்கள் நிமித்தம்கண்டிப்பேன்; அவைகள் உங்கள் நிலத்தின் பலனை அழிப்பதில்லை. வெளியிலுள்ள திராட்சக்கொடி பழமில்லாமற்போவதுமில்லை எ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ல்லா ஜாதிகளும் உங்களைப் பாக்கியவான்கள் என்பார்கள்; தேசம் விரும்பப்படத்தக்கதாய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ல்லா ஜாதிகளும் உங்களைப் பாக்கியவான்கள் என்பார்கள்; தேசம் விரும்பப்படத்தக்கதாய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க்கு விரோதமாய்ப் பேசின பேச்சுகள் கடினமாயிருக்கிறது என்று கர்த்தர் சொல்லுகிறார்; ஆனாலும் உமக்கு விரோதமாக என்னத்தைப் பேசினோம் என்கிற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க்கு விரோதமாய்ப் பேசின பேச்சுகள் கடினமாயிருக்கிறது என்று கர்த்தர் சொல்லுகிறார்; ஆனாலும் உமக்கு விரோதமாக என்னத்தைப் பேசினோம் என்கிற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ைச் சேவிப்பது விருதா, அவருடைய கட்டளைகளைக் கைக்கொள்ளுகிறதினாலும் சேனைகளின் கர்த்தருக்கு முன்பாகத் துக்கித்து நடக்கிறதினாலும் என்ன பிரயோஜனம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ைச் சேவிப்பது விருதா, அவருடைய கட்டளைகளைக் கைக்கொள்ளுகிறதினாலும் சேனைகளின் கர்த்தருக்கு முன்பாகத் துக்கித்து நடக்கிறதினாலும் என்ன பிரயோஜனம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ைச் சேவிப்பது விருதா, அவருடைய கட்டளைகளைக் கைக்கொள்ளுகிறதினாலும் சேனைகளின் கர்த்தருக்கு முன்பாகத் துக்கித்து நடக்கிறதினாலும் என்ன பிரயோஜனம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அகங்காரிகளைப் பாக்கியவான்கள் என்கிறோம்; தீமைசெய்கிறவர்கள் திடப்படுகிறார்கள்; அவர்கள் தேவனைப் பரீட்சைபார்த்தாலும் விடுவிக்கப்படுகிறார்களே என்று சொல்லுகிற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அகங்காரிகளைப் பாக்கியவான்கள் என்கிறோம்; தீமைசெய்கிறவர்கள் திடப்படுகிறார்கள்; அவர்கள் தேவனைப் பரீட்சைபார்த்தாலும் விடுவிக்கப்படுகிறார்களே என்று சொல்லுகிற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ுக்குப் பயந்தவர்கள் ஒருவரோடொருவர் பேசிக்கொள்வார்கள்; கர்த்தர் கவனித்துக்கேட்பார்; கர்த்தருக்குப் பயந்தவர்களுக்காகவும் அவருடைய நாமத்தைத் தியானிக்கிறவர்களுக்காகவும் ஞாபகப்புஸ்தகம் ஒன்று அவருக்கு முன்பாக எழுதப்பட்ட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ுக்குப் பயந்தவர்கள் ஒருவரோடொருவர் பேசிக்கொள்வார்கள்; கர்த்தர் கவனித்துக்கேட்பார்; கர்த்தருக்குப் பயந்தவர்களுக்காகவும் அவருடைய நாமத்தைத் தியானிக்கிறவர்களுக்காகவும் ஞாபகப்புஸ்தகம் ஒன்று அவருக்கு முன்பாக எழுதப்பட்ட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ம்பத்தை நான் சேர்க்கும் அந்நாளிலே அவர்கள் என்னுடையவர்களாயிருப்பார்கள் என்று சேனைகளின் கர்த்தர் சொல்லுகிறார்; ஒரு மனுஷன் தனக்கு ஊழியஞ்செய்கிற தன்னுடைய குமாரனைக் கடாட்சிக்கிறதுபோல நான் அவர்களைக் கடாட்சி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ம்பத்தை நான் சேர்க்கும் அந்நாளிலே அவர்கள் என்னுடையவர்களாயிருப்பார்கள் என்று சேனைகளின் கர்த்தர் சொல்லுகிறார்; ஒரு மனுஷன் தனக்கு ஊழியஞ்செய்கிற தன்னுடைய குமாரனைக் கடாட்சிக்கிறதுபோல நான் அவர்களைக் கடாட்சி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ீங்கள் நீதிமானுக்கும் துன்மார்க்கனுக்கும், தேவனுக்கும் ஊழியஞ்செய்கிறவனுக்கும் அவருக்கு ஊழியஞ்செய்யாதவனுக்கும் இருக்கிற வித்தியாசத்தைத் திரும்பவும் காண்ப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ீங்கள் நீதிமானுக்கும் துன்மார்க்கனுக்கும், தேவனுக்கும் ஊழியஞ்செய்கிறவனுக்கும் அவருக்கு ஊழியஞ்செய்யாதவனுக்கும் இருக்கிற வித்தியாசத்தைத் திரும்பவும் காண்ப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সর্বশক্তিমান বলেন, “দেখ আমি আমার বার্তাবাহককে পাঠাচ্ছি এবং সে আমার আগে আগে আমার জন্য প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ষ্কার করবে| তোমরা য়ে প্রভুর অন্বেষণ করছ, তিনি হঠাত্‌ তাঁর মন্দিরে আসবেন| হ্যাঁ, নতুন চুক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বাহক যাঁকে তোমরা চাও, তিনি আস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কিন্তু তিনি যখন আসবেন তখন কে তা সহ্য করতে পারবে? আর তিনি দর্শন দিলে কে উঠে দাঁড়াতে পারবে?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শোধন করার আগুনের মত ও ধোপার ক্ষারযুক্ত সাবান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রৌপ্যকার য়েমন করে রূপো নিখাদ করে তেমন করে তিনি লেবীয় উত্তরপুরুষদের শুদ্ধ করবেন| তিনি সন্তান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োনা রূপোর মতো পরিষ্কার করবেন আর তারাই প্রভুকে ঠিক মত নৈবেদ্য উত্সর্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যিহূদার ও জেরুশালেমের ধার্মিকতার উপহারগুলি প্রভু গ্রাহ্য করবেন, য়েমন বহু আগে অতীতে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তোমাদের কাছে বিচার করতে আসব এবং যারা যাদুবিদ্যা অভ্যাস করে, যারা ব্যভিচারী, যারা মিথ্যা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করে, যারা মজুরদের ঠকায়, বিধ্বা ও পিতৃহীনদের যারা সাহায্য করে না, যারা বিদেশীদ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য় করে আর আমাকে ভয় পায় না তাদের বিরুদ্ধে সাক্ষী দেব!” সর্বশক্তিমান প্রভু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আমিই প্রভু, আমার পরিবর্তন নেই| তোমরা যাকোবের সন্তানরা তাই সম্পূর্ণরূপে বিনষ্ট হচ্ছ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াদের পূর্বপুরুষদের সময় থেকেই তোমরা আমার বিধি ব্যবস্থা থেকে দূরে সরে পড়েছ|” সর্বশক্তি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বলেন, “তোমরা আমার কাছে ফিরে এস তাহলে আমিও তোমাদের কাছে ফিরে যাব|”কিন্তু তোমরা বলছ, “কি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কোন লোক কি ঈশ্বরের কাছ থেকে চুরি করতে পারে? কিন্তু তোমরা আমার কাছ থেকে চুরি করছ|তোমরা বল, “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কাছ থেকে কি চুরি করেছি?” তোমাদের জিনিষগুলোর থেকে এক দশমাংশ আমাকে দেওয়া উচিত্‌ ছিল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্‌ ছিল আমাকে বিশেষ উপহার দেওয়া| কিন্তু তোমরা আমাকে সেইগুলি দাও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দের পুরো জাতি আমার কাছ থেকে জিনিষ চুরি করেছে| তোমরা সবাই অভিশাপে শাপগ্রস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দের উত্পন্ন শস্যের, পশুপালের এবং আযের এক দশমাংশ কোষাগারে নিয়ে এসো যাতে মন্দিরে সঞ্চ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োগান থাকে| আর এতে আমায় পরীক্ষা করে দেখ আমি আকাশের দরজা খুলে তোমাদের পর্য়াপ্ত পরিমাণে আশীর্বাদ ক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ক্ষতিকর কীট-পতঙ্গকে তোমার ক্ষেত্র ধ্বংস না করতে আদেশ দেব| তারা তোমার ক্ষেতের ফসল নষ্ট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দ্রাক্ষালতাগুলি দ্রাক্ষা উত্পন্ন করবে| সর্বশক্তিমান প্রভু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সমস্ত জাতির লোকরা তোমাদের প্রশংসা করবে কারণ তোমরা একটি সুন্দর এবং চমত্কার দেশ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 প্রভু এই 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বলেন, “তোমরা আমার বিরুদ্ধে কড়া কড়া কথা বলেছ|”কিন্তু তোমরা জিজ্ঞেস করছ, “আপন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কি বলেছ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বলছ, “প্রভুর উপাসনা করা বৃথা| প্রভুর কথা অনুসারে আমরা কাজ করেছি বটে কিন্তু তা কোন উপক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নি| অন্ত্যোষ্টি ক্রিয়ার সময় লোকে য়েমন শোক করে আমরা আমাদের পাপের জন্য তেমনি শোক করেছি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তে লাভ হ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দের মনে হয় যারা গর্ব করে তারাই সুখী; দুষ্ট লোকরা কৃতকার্য়্য় এবং প্রতিষ্ঠিত হয়| তারা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ে ঈশ্বরের ধৈর্য়্য় পরীক্ষা করে আর ঈশ্বর তাদের শাস্তি দ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ঈশ্বরের অনুগামীরা পরস্পরের সঙ্গে কথা বলল আর প্রভু ওদের কথা শুনলেন| প্রভুর সামনে একটি ব্বিরণ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স্তক আছে যার মধ্যে যারা তাঁকে শ্রদ্ধা করেছিল এবং তাঁর নামকে সম্মান করেছিল তার নামের তালিকা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বলেছিলেন, “যখন আমি পৃথিবীকে বিচার করব ঐ লোকরা সেই দিন আমার হবে| সে সময় আমি তাদ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য়া করব, য়েমন করে পিতা তার সেবায় রত পুত্রের প্রতি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তোমরা আমার কাছে ফিরে আসবে এবং ধার্মিক ও দুষ্টের মধ্যে পার্থক্য করতে শিখবে|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বাকারীদের সঙ্গে যারা তার সেবা করে না তাদের তফাত বুঝতে 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2026-10-20T03:33:43Z</dcterms:created>
  <dcterms:modified xsi:type="dcterms:W3CDTF">2026-10-20T03:33:43Z</dcterms:modified>
  <dc:title>মালাখি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