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Override PartName="/ppt/slides/slide108.xml" ContentType="application/vnd.openxmlformats-officedocument.presentationml.slide+xml"/>
  <Override PartName="/ppt/notesSlides/notesSlide108.xml" ContentType="application/vnd.openxmlformats-officedocument.presentationml.notesSlide+xml"/>
  <Override PartName="/ppt/slides/slide109.xml" ContentType="application/vnd.openxmlformats-officedocument.presentationml.slide+xml"/>
  <Override PartName="/ppt/notesSlides/notesSlide109.xml" ContentType="application/vnd.openxmlformats-officedocument.presentationml.notesSlide+xml"/>
  <Override PartName="/ppt/slides/slide110.xml" ContentType="application/vnd.openxmlformats-officedocument.presentationml.slide+xml"/>
  <Override PartName="/ppt/notesSlides/notesSlide110.xml" ContentType="application/vnd.openxmlformats-officedocument.presentationml.notesSlide+xml"/>
  <Override PartName="/ppt/slides/slide111.xml" ContentType="application/vnd.openxmlformats-officedocument.presentationml.slide+xml"/>
  <Override PartName="/ppt/notesSlides/notesSlide111.xml" ContentType="application/vnd.openxmlformats-officedocument.presentationml.notesSlide+xml"/>
  <Override PartName="/ppt/slides/slide112.xml" ContentType="application/vnd.openxmlformats-officedocument.presentationml.slide+xml"/>
  <Override PartName="/ppt/notesSlides/notesSlide112.xml" ContentType="application/vnd.openxmlformats-officedocument.presentationml.notesSlide+xml"/>
  <Override PartName="/ppt/slides/slide113.xml" ContentType="application/vnd.openxmlformats-officedocument.presentationml.slide+xml"/>
  <Override PartName="/ppt/notesSlides/notesSlide113.xml" ContentType="application/vnd.openxmlformats-officedocument.presentationml.notesSlide+xml"/>
  <Override PartName="/ppt/slides/slide114.xml" ContentType="application/vnd.openxmlformats-officedocument.presentationml.slide+xml"/>
  <Override PartName="/ppt/notesSlides/notesSlide1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  <p:sldId id="363" r:id="rId110"/>
    <p:sldId id="364" r:id="rId111"/>
    <p:sldId id="365" r:id="rId112"/>
    <p:sldId id="366" r:id="rId113"/>
    <p:sldId id="367" r:id="rId114"/>
    <p:sldId id="368" r:id="rId115"/>
    <p:sldId id="369" r:id="rId1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slide" Target="slides/slide108.xml"/>
  <Relationship Id="rId111" Type="http://schemas.openxmlformats.org/officeDocument/2006/relationships/slide" Target="slides/slide109.xml"/>
  <Relationship Id="rId112" Type="http://schemas.openxmlformats.org/officeDocument/2006/relationships/slide" Target="slides/slide110.xml"/>
  <Relationship Id="rId113" Type="http://schemas.openxmlformats.org/officeDocument/2006/relationships/slide" Target="slides/slide111.xml"/>
  <Relationship Id="rId114" Type="http://schemas.openxmlformats.org/officeDocument/2006/relationships/slide" Target="slides/slide112.xml"/>
  <Relationship Id="rId115" Type="http://schemas.openxmlformats.org/officeDocument/2006/relationships/slide" Target="slides/slide113.xml"/>
  <Relationship Id="rId116" Type="http://schemas.openxmlformats.org/officeDocument/2006/relationships/slide" Target="slides/slide114.xml"/>
  <Relationship Id="rId117" Type="http://schemas.openxmlformats.org/officeDocument/2006/relationships/presProps" Target="presProps.xml"/>
  <Relationship Id="rId118" Type="http://schemas.openxmlformats.org/officeDocument/2006/relationships/viewProps" Target="viewProps.xml"/>
  <Relationship Id="rId1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கா கனம்பொருந்திய தெயோப்பிலுவே, நாங்கள் முழுநிச்சயமாய் நம்புகிற சங்கதிகளை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கா கனம்பொருந்திய தெயோப்பிலுவே, நாங்கள் முழுநிச்சயமாய் நம்புகிற சங்கதிகளை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ம்பமுதல் கண்ணாரக்கண்டு வசனத்தைப் போதித்தவர்கள் எங்களுக்கு ஒப்புவித்தபடியே அவைகளைக்குறித்துச் சரித்திரம் எழுத அநேகம்பேர் ஏற்பட்டபடியின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ம்பமுதல் கண்ணாரக்கண்டு வசனத்தைப் போதித்தவர்கள் எங்களுக்கு ஒப்புவித்தபடியே அவைகளைக்குறித்துச் சரித்திரம் எழுத அநேகம்பேர் ஏற்பட்டபடியின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ிமுதல் எல்லாவற்றையும் திட்டமாய் விசாரித்தறிந்த நானும் உமக்கு உபதேசிக்கப்பட்ட விசேஷங்களின் நிச்சயத்தை நீர் அறியவேண்டுமென்ற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ஒழுங்காய் உமக்கு எழுதுவது எனக்கு நலமாய்த் தோன்ற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ஒழுங்காய் உமக்கு எழுதுவது எனக்கு நலமாய்த் தோன்றிற்ற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ேயா தேசத்தின் ராஜாவாகிய ஏரோதின் நாட்களில், அபியா என்னும் ஆசாரிய வகுப்பில் சகரியா என்னும் பேர்கொண்ட ஆசாரியன் ஒருவன் இருந்தான். அவன் மனைவி ஆரோனுடைய குமாரத்திகளில் ஒருத்தி, அவள் பேர் எலிசபெத்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ேயா தேசத்தின் ராஜாவாகிய ஏரோதின் நாட்களில், அபியா என்னும் ஆசாரிய வகுப்பில் சகரியா என்னும் பேர்கொண்ட ஆசாரியன் ஒருவன் இருந்தான். அவன் மனைவி ஆரோனுடைய குமாரத்திகளில் ஒருத்தி, அவள் பேர் எலிசபெத்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ருவரும் கர்த்தரிட்ட சகல கற்பனைகளின்படியேயும் நியமங்களின்படியேயும் குற்றமற்றவர்களாய் நடந்து, தேவனுக்கு முன்பாக நீதியுள்ளவர்களா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ருவரும் கர்த்தரிட்ட சகல கற்பனைகளின்படியேயும் நியமங்களின்படியேயும் குற்றமற்றவர்களாய் நடந்து, தேவனுக்கு முன்பாக நீதியுள்ளவர்களா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ிசபெத்து மலடியாயிருந்தபடியினால், அவர்களுக்குப் பிள்ளையில்லாதிருந்தது; இருவரும் வயதுசென்றவர்களாயும் இருந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ிருக்க, அவன் தன் ஆசாரிய வகுப்பின் முறைப்படி தேவசந்நிதியிலே ஆசாரிய ஊழியம் செய்துவருகிற காலத்தி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 ஊழிய முறைமையின்படி, அவன் தேவாலயத்துக்குள் பிரவேசித்துத் தூபங்காட்டுகிறதற்குச் சீட்டைப் பெற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ூபங்காட்டுகிற வேளையிலே ஜனங்களெல்லாரும் கூட்டமாய் வெளியே ஜெபம்பண்ணிக்கொண்ட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தூதன் ஒருவன் தூபபீடத்தின் வலது பக்கத்திலே நின்று அவருக்குத் தரிசனமா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ரியா அவனைக்கண்டு கலங்கி, பயமடைந்த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ன் அவனை நோக்கி: சகரியாவே, பயப்படாதே, உன் வேண்டுதல் கேட்கப்பட்டது, உன் மனைவியாகிய எலிசபெத்து உனக்கு ஒரு குமாரனைப் பெறுவாள், அவனுக்கு யோவான் என்று பேர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ன் அவனை நோக்கி: சகரியாவே, பயப்படாதே, உன் வேண்டுதல் கேட்கப்பட்டது, உன் மனைவியாகிய எலிசபெத்து உனக்கு ஒரு குமாரனைப் பெறுவாள், அவனுக்கு யோவான் என்று பேர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க்குச் சந்தோஷமும் மகிழ்ச்சியும் உண்டாகும், அவன் பிறப்பினிமித்தம் அநேகர் சந்தோஷ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ர்த்தருக்கு முன்பாகப் பெரியவனாயிருப்பான், திராட்சரசமும் மதுவும் குடியான், தன் தாயின் வயிற்றிலிருக்கும்போதே பரிசுத்த ஆவியினால் நிரப்பப்பட்டிருப்ப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ர்த்தருக்கு முன்பாகப் பெரியவனாயிருப்பான், திராட்சரசமும் மதுவும் குடியான், தன் தாயின் வயிற்றிலிருக்கும்போதே பரிசுத்த ஆவியினால் நிரப்பப்பட்டிருப்ப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இஸ்ரவேல் சந்ததியாரில் அநேகரை அவர்கள் தேவனாகிய கர்த்தரிடத்திற்குத் திருப்பு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தாக்களுடைய இருதயங்களைப் பிள்ளைகளிடத்திற்கும், கீழ்ப்படியாதவர்களை நீதிமான்களுடைய ஞானத்திற்கும் திருப்பி, உத்தமமான ஜனத்தைக் கர்த்தருக்கு ஆயத்தப்படுத்தும்படியாக, அவன் எலியாவின் ஆவியும் பலமும் உடையவனாய் அவருக்கு முன்னே நடப்பா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தாக்களுடைய இருதயங்களைப் பிள்ளைகளிடத்திற்கும், கீழ்ப்படியாதவர்களை நீதிமான்களுடைய ஞானத்திற்கும் திருப்பி, உத்தமமான ஜனத்தைக் கர்த்தருக்கு ஆயத்தப்படுத்தும்படியாக, அவன் எலியாவின் ஆவியும் பலமும் உடையவனாய் அவருக்கு முன்னே நடப்பா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தாக்களுடைய இருதயங்களைப் பிள்ளைகளிடத்திற்கும், கீழ்ப்படியாதவர்களை நீதிமான்களுடைய ஞானத்திற்கும் திருப்பி, உத்தமமான ஜனத்தைக் கர்த்தருக்கு ஆயத்தப்படுத்தும்படியாக, அவன் எலியாவின் ஆவியும் பலமும் உடையவனாய் அவருக்கு முன்னே நடப்பா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கரியா தேவதூதனை நோக்கி: இதை நான் எதினால் அறிவேன்; நான் கிழவனாயிருக்கிறேன்; என் மனைவியும் வயதுசென்றவளாயிருக்கிறாளே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கரியா தேவதூதனை நோக்கி: இதை நான் எதினால் அறிவேன்; நான் கிழவனாயிருக்கிறேன்; என் மனைவியும் வயதுசென்றவளாயிருக்கிறாளே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தூதன் அவனுக்குப் பிரதியுத்தரமாக: நான் தேவசந்நிதானத்தில் நிற்கிற காபிரியேல் என்பவன்; உன்னுடனே பேசவும், உனக்கு இந்த நற்செய்தியை அறிவிக்கவும் அனுப்பப்பட்டு வந்தேன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தூதன் அவனுக்குப் பிரதியுத்தரமாக: நான் தேவசந்நிதானத்தில் நிற்கிற காபிரியேல் என்பவன்; உன்னுடனே பேசவும், உனக்கு இந்த நற்செய்தியை அறிவிக்கவும் அனுப்பப்பட்டு வந்தேன்;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குந்த காலத்திலே நிறைவேறப்போகிற என் வார்த்தைகளை நீ விசுவாசியாதபடியினால், இவைகள் சம்பவிக்கும் நாள்மட்டும் நீ பேசக்கூடாமல் ஊமையாயிருப்பாய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குந்த காலத்திலே நிறைவேறப்போகிற என் வார்த்தைகளை நீ விசுவாசியாதபடியினால், இவைகள் சம்பவிக்கும் நாள்மட்டும் நீ பேசக்கூடாமல் ஊமையாயிருப்பாய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சகரியாவுக்குக் காத்திருந்து, அவன் தேவாலயத்தில் தாமதித்ததினால் ஆச்சரியப்பட்ட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ெளியே வந்தபோது அவர்களிடத்தில் பேசக்கூடாமலிருந்தான்; அதினாலே தேவாலயத்தில் ஒரு தரிசனத்தைக் கண்டானென்று அறிந்தார்கள். அவனும் அவர்களுக்குச் சைகை காட்டி ஊமையாய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ெளியே வந்தபோது அவர்களிடத்தில் பேசக்கூடாமலிருந்தான்; அதினாலே தேவாலயத்தில் ஒரு தரிசனத்தைக் கண்டானென்று அறிந்தார்கள். அவனும் அவர்களுக்குச் சைகை காட்டி ஊமையாய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ஊழியத்தின் நாட்கள் நிறைவேறினவுடனே தன் வீட்டுக்குப்போ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ுக்குப்பின்பு, அவன் மனைவியாகிய எலிசபெத்து கர்ப்பவதியாகி: ஜனங்களுக்குள்ளே எனக்கு உண்டாயிருந்த நிந்தையை நீக்கும்படியாகக் கர்த்தர் இந்த நாட்களில் என்மேல் கடாட்சம் வை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ப்படிச் செய்தருளினார் என்று சொல்லி, ஐந்து மாதம் வெளிப்படாதிருந்தா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ப்படிச் செய்தருளினார் என்று சொல்லி, ஐந்து மாதம் வெளிப்படாதிருந்த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ாம் மாதத்திலே காபிரியேல் என்னும் தூதன், கலிலேயாவிலுள்ள நாசரேத்தென்னும் ஊரில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ின் வம்சத்தானாகிய யோசேப்பு என்கிற நாமமுள்ள புருஷனுக்கு நியமிக்கப்பட்டிருந்த ஒரு கன்னிகையினிடத்திற்கு தேவனாலே அனுப்பப்பட்டான்; அந்தக் கன்னிகையின் பேர் மரிய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ின் வம்சத்தானாகிய யோசேப்பு என்கிற நாமமுள்ள புருஷனுக்கு நியமிக்கப்பட்டிருந்த ஒரு கன்னிகையினிடத்திற்கு தேவனாலே அனுப்பப்பட்டான்; அந்தக் கன்னிகையின் பேர் மரிய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இருந்த வீட்டில் தேவதூதன் பிரவேசித்து: கிருபை பெற்றவளே வாழ்க, கர்த்தர் உன்னுடனே இருக்கிறார், ஸ்திரீகளுக்குள்ளே நீ ஆசீர்வதிக்கப்பட்டவள்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இருந்த வீட்டில் தேவதூதன் பிரவேசித்து: கிருபை பெற்றவளே வாழ்க, கர்த்தர் உன்னுடனே இருக்கிறார், ஸ்திரீகளுக்குள்ளே நீ ஆசீர்வதிக்கப்பட்டவள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 அவனைக்கண்டு அவன் வார்த்தையினால் கலங்கி, இந்த வாழ்த்துதல் எப்படிப்பட்டதோ என்று சிந்தித்துக்கொண்டிருந்தா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தூதன் அவளை நோக்கி: மரியாளே, பயப்படாதே, நீ தேவனிடத்தில் கிருபைபெற்ற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நீ கர்ப்பவதியாகி ஒரு குமாரனைப் பெறுவாய்; அவருக்கு இயேசு என்று பேரிடுவாயாக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ேவனாலே கூடாத காரியம் ஒன்றுமில்லை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ெரியவராயிருப்பார், உன்னதமானவருடைய குமாரன் என்னப்படுவார்; கர்த்தராகிய தேவன் அவருடைய பிதாவாகிய தாவீதின் சிங்காசனத்தை அவருக்குக் கொடுப்ப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ெரியவராயிருப்பார், உன்னதமானவருடைய குமாரன் என்னப்படுவார்; கர்த்தராகிய தேவன் அவருடைய பிதாவாகிய தாவீதின் சிங்காசனத்தை அவருக்குக் கொடுப்ப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மரியாள்: இதோ, நான் ஆண்டவருக்கு அடிமை, உம்முடைய வார்த்தையின்படி எனக்கு ஆகக்கடவது என்றாள். அப்பொழுது தேவதூதன் அவளிடத்திலிருந்து போய்விட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மரியாள்: இதோ, நான் ஆண்டவருக்கு அடிமை, உம்முடைய வார்த்தையின்படி எனக்கு ஆகக்கடவது என்றாள். அப்பொழுது தேவதூதன் அவளிடத்திலிருந்து போய்விட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யாக்கோபின் குடும்பத்தாரை என்றென்றைக்கும் அரசாளுவார்; அவருடைய ராஜ்யத்துக்கு முடிவிராது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யாக்கோபின் குடும்பத்தாரை என்றென்றைக்கும் அரசாளுவார்; அவருடைய ராஜ்யத்துக்கு முடிவிராது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ந்நாட்களில் மரியாள் எழுந்து, மலைநாட்டிலே யூதாவிலுள்ள ஒரு பட்டணத்திற்குத் தீவிரமாய்ப் போய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மரியாள் தேவதூதனை நோக்கி: இது எப்படியாகும்? புருஷனை அறியேனே என்றா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கரியாவின் வீட்டுக்குள் பிரவேசித்து, எலிசபெத்தை வாழ்த்தின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தூதன் அவளுக்குப் பிரதியுத்தரமாக: பரிசுத்த ஆவி உன்மேல் வரும்; உன்னதமானவருடைய பலம் உன்மேல் நிழலிடும்; ஆதலால் உன்னிடத்தில் பிறக்கும் பரிசுத்தமுள்ளது தேவனுடைய குமாரன் என்னப்ப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தூதன் அவளுக்குப் பிரதியுத்தரமாக: பரிசுத்த ஆவி உன்மேல் வரும்; உன்னதமானவருடைய பலம் உன்மேல் நிழலிடும்; ஆதலால் உன்னிடத்தில் பிறக்கும் பரிசுத்தமுள்ளது தேவனுடைய குமாரன் என்னப்ப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லிசபெத்து மரியாளுடைய வாழ்த்துதலைக் கேட்டபொழுது, அவளுடைய வயிற்றிலிருந்த பிள்ளை துள்ளிற்று; எலிசபெத்து பரிசுத்த ஆவியினால் நிரப்பப்பட்ட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லிசபெத்து மரியாளுடைய வாழ்த்துதலைக் கேட்டபொழுது, அவளுடைய வயிற்றிலிருந்த பிள்ளை துள்ளிற்று; எலிசபெத்து பரிசுத்த ஆவியினால் நிரப்பப்பட்ட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ோ, உனக்கு இனத்தாளாயிருக்கிற எலிசபெத்தும் தன் முதிர்வயதிலே ஒரு புத்திரனைக் கர்ப்பந்தரித்திருக்கிறாள்; மலடியென்னப்பட்ட அவளுக்கு இது ஆறாம் மாதம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ோ, உனக்கு இனத்தாளாயிருக்கிற எலிசபெத்தும் தன் முதிர்வயதிலே ஒரு புத்திரனைக் கர்ப்பந்தரித்திருக்கிறாள்; மலடியென்னப்பட்ட அவளுக்கு இது ஆறாம் மாத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ரத்தசத்தமாய்: ஸ்திரீகளுக்குள்ளே நீ ஆசீர்வதிக்கப்பட்டவள், உன் கர்ப்பத்தின் கனியும் ஆசீர்வதிக்கப்பட்ட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ரத்தசத்தமாய்: ஸ்திரீகளுக்குள்ளே நீ ஆசீர்வதிக்கப்பட்டவள், உன் கர்ப்பத்தின் கனியும் ஆசீர்வதிக்கப்பட்ட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ன் ஆண்டவருடைய தாயார் என்னிடத்தில் வந்தது எனக்கு எதினால் கிடைத்தது,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நீ வாழ்த்தின சத்தம் என் காதில் விழுந்தவுடனே, என் வயிற்றிலுள்ள பிள்ளை களிப்பாய்த் துள்ளிற்று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ிசுவாசித்தவளே பாக்கியவதி, கர்த்தராலே அவளுக்குச் சொல்லப்பட்டவைகள் அவளுக்கு நிறைவேறும் என்ற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மரியாள்: என் ஆத்துமா கர்த்தரை மகிமைப்படுத்துகிற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ஆவி என் இரட்சகராகிய தேவனில் களிகூருகிறது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தம்முடைய அடிமையின் தாழ்மையை நோக்கிப்பார்த்தார்; இதோ, இதுமுதல் எல்லாச் சந்ததிகளும் என்னைப் பாக்கியவதி என்ப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தம்முடைய அடிமையின் தாழ்மையை நோக்கிப்பார்த்தார்; இதோ, இதுமுதல் எல்லாச் சந்ததிகளும் என்னைப் பாக்கியவதி என்பா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ல்லமையுடையவர் மகிமையானவைகளை எனக்குச் செய்தார்; அவருடைய நாமம் பரிசுத்தமுள்ள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ுடைய இரக்கம் அவருக்குப் பயந்திருக்கிறவர்களுக்குத் தலைமுறை தலைமுறைக்குமுள்ள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தம்முடைய புயத்தினாலே பராக்கிரமஞ்செய்தார்; இருதயசிந்தையில் அகந்தையுள்ளவர்களைச் சிதறடித்த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லவான்களை ஆசனங்களிலிருந்து தள்ளி, தாழ்மையானவர்களை உயர்த்தின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சியுள்ளவர்களை நன்மைகளினால் நிரப்பி, ஐசுவரியமுள்ளவர்களை வெறுமையாய் அனுப்பிவிட்ட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ம்முடைய பிதாக்களுக்கு அவர் சொன்னபடியே, ஆபிரகாமுக்கும் அவன் சந்ததிக்கும் என்றென்றைக்கும் இரக்கஞ்செய்ய நினைத்து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ம்முடைய பிதாக்களுக்கு அவர் சொன்னபடியே, ஆபிரகாமுக்கும் அவன் சந்ததிக்கும் என்றென்றைக்கும் இரக்கஞ்செய்ய நினைத்து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ம்முடைய தாசனாகிய இஸ்ரவேலை ஆதரித்தார் என்ற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ரியாள் ஏறக்குறைய மூன்றுமாதம் அவளுடனே இருந்து, தன் வீட்டுக்குத் திரும்பிப்போனா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எலிசபெத்துக்குப் பிரசவகாலம் நிறைவேறினபோது அவள் ஒரு புத்திரனைப் பெற்றா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கர்த்தர் அவளிடத்தில் தம்முடைய இரக்கத்தை விளங்கப்பண்ணினாரென்று அவளுடைய அயலகத்தாரும் பந்துஜனங்களும் கேள்விப்பட்டு, அவளுடனே கூடச் சந்தோஷப்பட்ட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கர்த்தர் அவளிடத்தில் தம்முடைய இரக்கத்தை விளங்கப்பண்ணினாரென்று அவளுடைய அயலகத்தாரும் பந்துஜனங்களும் கேள்விப்பட்டு, அவளுடனே கூடச் சந்தோஷப்பட்டா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ட்டாம் நாளிலே பிள்ளைக்கு விருத்தசேதனம்பண்ணும்படிக்கு அவர்கள் வந்து, அதின் தகப்பனுடைய நாமத்தின்படி அதற்குச் சகரியா என்று பேரிடப்போனா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ட்டாம் நாளிலே பிள்ளைக்கு விருத்தசேதனம்பண்ணும்படிக்கு அவர்கள் வந்து, அதின் தகப்பனுடைய நாமத்தின்படி அதற்குச் சகரியா என்று பேரிடப்போனா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அதின் தாய்: அப்படியல்ல, அதற்கு யோவான் என்று பேரிடவேண்டும் என்றா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தற்கு அவர்கள்: உன் உறவின் முறையாரில் இந்தப் பேருள்ளவன் ஒருவனும் இல்லையே என்று சொல்லி,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ின் தகப்பனை நோக்கி: இதற்கு என்ன பேரிட மனதாயிருக்கிறீர்கள் என்று சைகையினால் கேட்டார்கள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ன் எழுத்துப் பலகையைக் கேட்டு வாங்கி, இவன் பேர் யோவான் என்று எழுதினான்; எல்லாரும் ஆச்சரியப்பட்ட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உடனே அவனுடைய வாய் திறக்கப்பட்டு, அவனுடைய நாவும் கட்டவிழ்க்கப்பட்டு, தேவனை ஸ்தோத்திரித்துப் பேசின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தினால் அவர்களைச் சுற்றி வாசமாயிருந்த யாவருக்கும் பயமுண்டாயிற்று. மேலும் யூதேயாவின் மலைநாடெங்கும் இந்த வர்த்தமானங்களெல்லாம் சொல்லிக்கொள்ளப்பட்டது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ைகளைக் கேள்விப்பட்டவர்களெல்லாரும் தங்கள் மனதிலே அவைகளை வைத்துக்கொண்டு, இந்தப்பிள்ளை எப்படிப்பட்டதாயிருக்குமோ என்றார்கள். கர்த்தருடைய கரம் அந்தப் பிள்ளையோடே இருந்தது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ைகளைக் கேள்விப்பட்டவர்களெல்லாரும் தங்கள் மனதிலே அவைகளை வைத்துக்கொண்டு, இந்தப்பிள்ளை எப்படிப்பட்டதாயிருக்குமோ என்றார்கள். கர்த்தருடைய கரம் அந்தப் பிள்ளையோடே இருந்தது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னுடைய தகப்பனாகிய சகரியா பரிசுத்த ஆவியினாலே நிரப்பப்பட்டு, தீர்க்கதரிசனமாக: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ஸ்ரவேலின் தேவனாகிய கர்த்தருக்கு ஸ்தோத்திரம் உண்டாவதாக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ஸ்ரவேலின் தேவனாகிய கர்த்தருக்கு ஸ்தோத்திரம் உண்டாவதாக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 நம்முடைய பிதாக்களுக்கு வாக்குத்தத்தம் பண்ணின இரக்கத்தைச் செய்வதற்கும்;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பரிசுத்த உடன்படிக்கையை நினைத்தருளி: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உங்கள் சத்துருக்களின் கைகளினின்று நீங்கள் விடுதலையாக்கப்பட்டு, உயிரோடிருக்கும் நாளெல்லாம் பயமில்லாமல் எனக்கு முன்பாகப் பரிசுத்தத்தோடும் நீதியோடும் எனக்கு ஊழியஞ்செய்யக் கட்டளையிடுவேன் என்று,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வர் நம்முடைய பிதாவாகிய ஆபிரகாமுக்கு இட்ட ஆணையை நிறைவேற்றுவதற்கும்;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திமுதற்கொண்டிருந்த தம்முடைய பரிசுத்த தீர்க்கதரிசிகளின் வாக்கினால் தாம் சொன்னபடியே,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தமது ஜனத்தைச் சந்தித்து மீட்டுக்கொண்டு, நம்முடைய சத்துருக்களினின்றும், நம்மைப்பகைக்கிற யாவருடைய கைகளினின்றும், நம்மை இரட்சிக்கும் படிக்கு,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தமது ஜனத்தைச் சந்தித்து மீட்டுக்கொண்டு, நம்முடைய சத்துருக்களினின்றும், நம்மைப்பகைக்கிற யாவருடைய கைகளினின்றும், நம்மை இரட்சிக்கும் படிக்கு,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தம்முடைய தாசனாகிய தாவீதின் வம்சத்திலே நமக்கு இரட்சணியக்கொம்பை ஏற்படுத்தினார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யோ பாலகனே, உன்னதமானவருடைய தீர்க்கதரிசி என்னப்படுவாய்; நீ கர்த்தருக்கு வழிகளை ஆயத்தம்பண்ணவும்,]]></a:t>
            </a:r>
          </a:p>
        </p:txBody>
      </p:sp>
    </p:spTree>
  </p:cSld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மது தேவனுடைய உருக்கமான இரக்கத்தினாலே அவருடைய ஜனத்துக்குப் பாவமன்னிப்பாகிய இரட்சிப்பைத் தெரியப்படுத்தவும், அவருக்கு முன்னாக நடந்துபோவாய்.]]></a:t>
            </a:r>
          </a:p>
        </p:txBody>
      </p:sp>
    </p:spTree>
  </p:cSld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மது தேவனுடைய உருக்கமான இரக்கத்தினாலே அவருடைய ஜனத்துக்குப் பாவமன்னிப்பாகிய இரட்சிப்பைத் தெரியப்படுத்தவும், அவருக்கு முன்னாக நடந்துபோவாய்.]]></a:t>
            </a:r>
          </a:p>
        </p:txBody>
      </p:sp>
    </p:spTree>
  </p:cSld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ந்தகாரத்திலும் மரண இருளிலும், உட்கார்ந்திக்கிறவர்களுக்கு வெளிச்சம் தரவும்,]]></a:t>
            </a:r>
          </a:p>
        </p:txBody>
      </p:sp>
    </p:spTree>
  </p:cSld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ந்தகாரத்திலும் மரண இருளிலும், உட்கார்ந்திக்கிறவர்களுக்கு வெளிச்சம் தரவும்,]]></a:t>
            </a:r>
          </a:p>
        </p:txBody>
      </p:sp>
    </p:spTree>
  </p:cSld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நம்முடைய கால்களைச் சமாதானத்தின் வழியிலே நடத்தவும், அவ்விரக்கத்தினாலே உன்னதத்திலிருந்து தோன்றிய அருணோதயம் நம்மைச் சந்தித்திருக்கிறது என்றான்.]]></a:t>
            </a:r>
          </a:p>
        </p:txBody>
      </p:sp>
    </p:spTree>
  </p:cSld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அந்தப் பிள்ளை வளர்ந்து, ஆவியிலே பலங்கொண்டு, இஸ்ரவேலுக்குத் தன்னைக் காண்பிக்கும் நாள்வரைக்கும் வனாந்தரங்களிலே இருந்தான்.]]></a:t>
            </a:r>
          </a:p>
        </p:txBody>
      </p:sp>
    </p:spTree>
  </p:cSld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அந்தப் பிள்ளை வளர்ந்து, ஆவியிலே பலங்கொண்டு, இஸ்ரவேலுக்குத் தன்னைக் காண்பிக்கும் நாள்வரைக்கும் வனாந்தரங்களில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_rels/slide10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8.xml"/>
</Relationships>

</file>

<file path=ppt/slides/_rels/slide10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9.xml"/>
</Relationships>

</file>

<file path=ppt/slides/_rels/slide1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0.xml"/>
</Relationships>

</file>

<file path=ppt/slides/_rels/slide1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1.xml"/>
</Relationships>

</file>

<file path=ppt/slides/_rels/slide1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2.xml"/>
</Relationships>

</file>

<file path=ppt/slides/_rels/slide1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3.xml"/>
</Relationships>

</file>

<file path=ppt/slides/_rels/slide1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ശ്രീമാനായ തെയോഫിലോസേ, ആദിമുതൽ കണ്ട സാക്ഷികളും വചനത്തിന്റെ ശുശ്രൂഷകന്മാരുമായവർ നമ്മ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രമേല്പിച്ചതുപോല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മ്മുടെ ഇടയിൽ പൂർണ്ണമായി പ്രമാണിച്ചു വരുന്ന കാര്യങ്ങളെ വിവരിക്കുന്ന ഒരു ചരിത്രം ചമെപ്പാൻ പല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ുനിഞ്ഞിരിക്കകൊണ്ട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ിനക്കു ഉപദേശം ലഭിച്ചിരിക്കുന്ന വാർത്തയുടെ നിശ്ചയം നീ അറിയ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തു ക്രമമായി എഴുതുന്നതു നന്നെന്നു ആദിമുതൽ സകലവും സൂക്ഷ്മമായി പരിശോധിച്ചിട്ടു എന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ോന്ന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െഹൂദ്യരാജാവായ ഹെരോദാവിന്റെ കാലത്തു അബീയാക്കൂറിൽ സെഖര്യാവു എന്നു പേരുള്ളോരു പുരോഹി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യിരുന്നു; അവന്റെ ഭാര്യ അഹരോന്റെ പുത്രിമാരിൽ ഒരുത്തി ആയിരുന്നു; അവൾക്കു എലീശബെത്ത് എന്നു പേ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ഇരുവരും ദൈവസന്നിധിയിൽ നീതിയുള്ളവരും കർത്താവിന്റെ സകല കല്പനകളിലും ന്യായങ്ങളിലും കുററമില്ലാത്തവ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ക്കുന്നവര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ലീശബെത്ത് മച്ചിയാകകൊണ്ടു അവർക്കു സന്തതി ഇല്ലാഞ്ഞു; ഇരുവരും വയസ്സു ചെന്നവരും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ൻ കൂറിന്റെ ക്രമപ്രകാരം ദൈവസന്നിധിയിൽ പുരോഹിതനായി ശുശ്രൂഷ ചെയ്തുവരുമ്പോ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പൌരോഹിത്യമര്യാദപ്രകാരം കർത്താവിന്റെ മന്ദിരത്തിൽ ചെന്നു ധൂപം കാട്ടുവാൻ അവന്നു നറുക്കു 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ധൂപം കാട്ടുന്ന നാഴികയിൽ ജനസമൂഹം ഒക്കെയും പുറത്തു പ്രാർത്ഥിച്ച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പ്പോൾ കർത്താവിന്റെ ദൂതൻ ധൂപപീഠത്തിന്റെ വലത്തു ഭാഗത്തു നിൽക്കുന്നവനായിട്ടു അവന്നു പ്രത്യക്ഷ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സെഖര്യാവു അവനെ കണ്ടു ഭ്രമിച്ചു ഭയപരവശന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ൂതൻ അവനോടു പറഞ്ഞതു: സെഖര്യാവേ, ഭയപ്പെടേണ്ടാ; നിന്റെ പ്രാർത്ഥനെക്കു ഉത്തരമായി: നിന്റെ ഭാര്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ീശബെത്ത് നിനക്കു ഒരു മകനെ പ്രസവിക്കും; അവന്നു യോഹന്നാൻ എന്നു പേർ ഇട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നക്കു സന്തോഷവും ഉല്ലാസവും ഉണ്ടാകും; അവന്റെ ജനനത്തിങ്കൽ പലരും സന്തോ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കർത്താവിന്റെ സന്നിധിയിൽ വലിയവൻ ആകും; വീഞ്ഞും മദ്യവും കുടിക്കയില്ല; അമ്മയുടെ ഗർഭത്തിൽ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നേ പരിശുദ്ധാത്മാവുകൊണ്ടു നി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യിസ്രായേൽമക്കളിൽ പലരെയും അവരുടെ ദൈവമായ കർത്താവിങ്കലേക്കു തിരിച്ചുവരു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വൻ അപ്പന്മാരുടെ ഹൃദയങ്ങളെ മക്കളിലേക്കും വഴങ്ങാത്തവരെ നീതിമാന്മാരുടെ ബോധത്തിലേ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ച്ചുംകൊണ്ടു ഒരുക്കമുള്ളോരു ജനത്തെ കർത്താവിന്നുവേണ്ടി ഒരുക്കുവാൻ അവന്നു മുമ്പായി ഏലീയ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ത്മാവോടും ശക്തിയോടും കൂടെ ന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സെഖര്യാവു ദൂതനോടു; ഇതു ഞാൻ എന്തൊന്നിനാൽ അറിയും? ഞാൻ വൃദ്ധനും എന്റെ ഭാര്യ വയസ്സുചെന്നവളുമ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ൂതൻ അവനോടു: ഞാൻ ദൈവസന്നിധിയിൽ നില്ക്കുന്ന ഗബ്രിയേൽ ആകുന്നു; നിന്നോടു സംസാരിപ്പാനും 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്വർത്തമാനം നിന്നോടു അറിയിപ്പാനും എന്നെ അയ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ക്കസമയത്തു നിവൃത്തിവരുവാനുള്ള എന്റെ ഈ വാക്കു വിശ്വസിക്കായ്കകൊണ്ടു അതു സംഭവിക്കുവരെ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സാരിപ്പാൻ കഴിയാതെ മൌനമായിരിക്കും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ജനം സെഖര്യാവിന്നായി കാത്തിരുന്നു, അവൻ മന്ദിരത്തിൽ താമസിച്ചതിനാൽ ആശ്ചര്യ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പുറത്തു വന്നാറെ അവരോടു സംസാരിപ്പാൻ കഴിഞ്ഞില്ല; അതിനാൽ അവൻ മന്ദിരത്തിൽ ഒരു ദർശനം കണ്ട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അറിഞ്ഞു; അവൻ അവർക്കു ആഗ്യം കാട്ടി ഊമനായി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ന്റെ ശുശ്രൂഷാകാലം തികഞ്ഞശേഷം അവൻ വീട്ടിലേക്കു 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ആ നാളുകൾ കഴിഞ്ഞിട്ടു അവന്റെ ഭാര്യ എലീശബെത്ത് ഗർഭം ധരിച്ച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മനുഷ്യരുടെ ഇടയിൽ എനിക്കുണ്ടായിരുന്ന നിന്ദ നീക്കുവാൻ കർത്താവു എന്നെ കടാക്ഷിച്ച നാളിൽ ഇങ്ങ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ചെയ്തുതന്നിരിക്കുന്നു എന്നു പറഞ്ഞു അഞ്ചു മാസം ഒളിച്ചു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ആറാം മാസത്തിൽ ദൈവം ഗബ്രീയേൽദൂതനെ നസറെത്ത് എന്ന ഗലീലപട്ടണത്തി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ദാവീദ് ഗൃഹത്തിലുള്ള യോസേഫ് എന്നൊരു പുരുഷന്നു വിവാഹം നിശ്ചയിച്ചിരുന്ന കന്യകയുടെ അടുക്കൽ അയച്ചു; 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ന്യകയുടെ പേർ മറിയ എന്ന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ദൂതൻ അവളുടെ അടുക്കൽ അകത്തു ചെന്നു: കൃപലഭിച്ചവളേ, നിനക്കു വന്ദനം; കർത്താവു നിന്നോടുകൂടെ ഉ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ൾ ആ വാക്കു കേട്ടു ഭ്രമിച്ചു: ഇതു എന്തൊരു വന്ദനം എന്നു വിചാര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ദൂതൻ അവളോടു: മറിയയേ, ഭയപ്പെടേണ്ടാ; നിനക്കു ദൈവത്തിന്റെ കൃപ ലഭ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നീ ഗർഭം ധരിച്ചു ഒരു മകനെ പ്രസവിക്കും; അവന്നു യേശു എന്നു പേർ വിളിക്ക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ദൈവത്തിന്നു ഒരു കാര്യവും അസാദ്ധ്യമല്ലല്ലോ എന്നു ഉത്തര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അവൻ വലിയവൻ ആകും; അത്യുന്നതന്റെ പുത്രൻ എന്നു വിളിക്കപ്പെടും; കർത്താവായ ദൈവം അവന്റെ പിതാവ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വീദിന്റെ സിംഹാസനം അവന്നു കൊടു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തിന്നു മറിയ: ഇതാ, ഞാൻ കർത്താവിന്റെ ദാസി; നിന്റെ വാക്കു പോലെ എനിക്കു ഭവിക്കട്ടെ എന്നു പറഞ്ഞ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ൂതൻ അവളെ വിട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അവൻ യാക്കോബ് ഗൃഹത്തിന്നു എന്നേക്കും രാജാവായിരിക്കും; അവന്റെ രാജ്യത്തിന്നു അവസാനം ഉണ്ടാകയ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ആ നാളുകളിൽ മറിയ എഴുന്നേറ്റു മല നാട്ടിൽ ഒരു യെഹൂദ്യപട്ടണത്തിൽ ബദ്ധപ്പെട്ടു ചെ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മറിയ ദൂതനോടു: ഞാൻ പുരുഷനെ അറിയായ്കയാൽ ഇതു എങ്ങനെ സംഭവിക്ക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സെഖര്യാവിന്റെ വീട്ടിൽ എത്തി എലീശബെത്തിനെ വന്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അതിന്നു ദൂതൻ: പരിശുദ്ധാത്മാവു നിന്റെ മേൽ വരും; അത്യുന്നതന്റെ ശക്തി നിന്റെ മേൽ നിഴലിടും; ആ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ത്ഭവിക്കുന്ന വിശുദ്ധപ്രജ ദൈവപുത്രൻ എന്നു വിളിക്കപ്പെട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മറിയയുടെ വന്ദനം എലീശബെത്ത് കേട്ടപ്പോൾ പിള്ള അവളുടെ ഗർഭത്തിൽ തുള്ളി; എലീശബെത്ത് പരിശുദ്ധാത്മ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റഞ്ഞവള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നിന്റെ ചാർച്ചക്കാരത്തി എലീശബെത്തും വാർദ്ധക്യത്തിൽ ഒരു മകനെ ഗർഭം ധരിച്ചിരിക്കുന്നു; മച്ചി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വന്നവൾക്കു ഇതു ആറാം മാസ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ഉച്ചത്തിൽ വിളിച്ചു പറഞ്ഞതു: സ്ത്രീകളിൽ നീ അനുഗ്രഹിക്കപ്പെട്ടവൾ; നിന്റെ ഗർഭ ഫല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ഗ്രഹിക്കപ്പെട്ട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എന്റെ കർത്താവിന്റെ മാതാവു എന്റെ അടുക്കൽ വരുന്ന മാനം എനിക്കു എവിടെ നിന്നു ഉണ്ട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നിന്റെ വന്ദനസ്വരം എന്റെ ചെവിയിൽ വീണപ്പോൾ പിള്ള എന്റെ ഗർഭത്തിൽ ആനന്ദം കൊണ്ടു തുള്ള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കർത്താവു തന്നോടു അരുളിച്ചെയ്തതിന്നു നിവൃത്തിയുണ്ടാകും എന്നു വിശ്വസിച്ചവൾ ഭാഗ്യവ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അപ്പോൾ മറിയ പറഞ്ഞതു: “എന്റെ ഉള്ളം കർത്താവിനെ മഹിമപ്പെടുത്ത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എന്റെ ആത്മാവു എന്റെ രക്ഷിതാവായ ദൈവത്തിൽ ഉല്ല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അവൻ തന്റെ ദാസിയുടെ താഴ്ച കടാക്ഷിച്ചിരിക്കുന്നുവല്ലോ; ഇന്നുമുതൽ എല്ലാ തലമുറകളും എന്നെ ഭാഗ്യവ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വാഴ്ത്ത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ശക്തനായവൻ എനിക്കു വലിയവ ചെയ്തിരിക്കുന്നു അവന്റെ നാമം പരിശുദ്ധ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അവനെ ഭയപ്പെടുന്നവർക്കു അവന്റെ കരുണ തലമുറതലമുറയോളം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തന്റെ ഭുജംകൊണ്ടു അവൻ ബലം പ്രവർത്തിച്ചു, ഹൃദയവിചാരത്തിൽ അഹങ്കരിക്കുന്നവരെ ചിതറ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പ്രഭുക്കന്മാരെ സിംഹാസനങ്ങളിൽ നിന്നു ഇറക്കി താണവരെ ഉയർത്ത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വിശന്നിരിക്കുന്നവരെ നന്മകളാൽ നിറെച്ചു, സമ്പന്നന്മാരെ വെറുതെ അയച്ചു കളഞ്ഞ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നമ്മുടെ പിതാക്കന്മാരോടു അരുളിച്ചെയ്തതുപോലെ അബ്രാഹാമിന്നും അവന്റെ സന്തതിക്കും എന്നേക്കും കരു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ക്കേണ്ടതി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തന്റെ ദാസനായ യിസ്രായേലിനെ തുണെച്ചിരിക്കുന്ന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മറിയ ഏകദേശം മൂന്നു മാസം അവളോടു കൂടെ പാർത്തിട്ടു വീട്ടിലേക്കു മടങ്ങിപ്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എലീശബെത്തിന്നു പ്രസവിപ്പാനുള്ള കാലം തികഞ്ഞപ്പോൾ അവൾ ഒരു മകനെ പ്രസവ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കർത്താവു അവൾക്കു വലിയ കരുണ കാണിച്ചു എന്നു അയൽക്കാരും ചാർച്ചക്കാരും കേട്ടിട്ടു അവളോടുകൂ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തോഷ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എട്ടാം നാളിൽ അവർ പൈതലിനെ പരിച്ഛേദന ചെയ്‍വാൻ വന്നു; അപ്പന്റെ പേർ പോലെ അവന്നു സെഖര്യാവു എന്നു പേ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പ്പാൻ ഭ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അവന്റെ അമ്മയോ: അല്ല, അവന്നു യോഹന്നാൻ എന്നു പേരിടേണ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അവർ അവളോടു: നിന്റെ ചാർച്ചയിൽ ഈ പേരുള്ളവർ ആരും ഇല്ലല്ലോ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പിന്നെ അവന്നു എന്തു പേർ വിളിപ്പാൻ വിചാരിക്കുന്നു എന്നു അപ്പനോടു ആഗ്യംകാട്ടി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അവൻ ഒരു എഴുത്തു പലക ചോദിച്ചു: അവന്റെ പേർ യോഹന്നാൻ എന്നു എഴുതി; എല്ലാവരും ആശ്ചര്യപ്പെ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ഉടനെ അവന്റെ വായും നാവും തുറന്നു, അവൻ സംസാരിച്ചു ദൈവത്തെ സ്തുത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ചുറ്റും പാർക്കുന്നവർക്കു എല്ലാം ഭയം ഉണ്ടായി;, യെഹൂദ്യമലനാട്ടിൽ എങ്ങും ഈ വാർത്ത ഒക്കെയും പര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കേട്ടവർ എല്ലാവരും അതു ഹൃദയത്തിൽ നിക്ഷേപിച്ചു: ഈ പൈതൽ എന്തു ആകും എന്നു പറഞ്ഞു; കർത്താവിന്റെ ക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ോടു കൂടെ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അവന്റെ അപ്പനായ സെഖര്യാവു പരിശുദ്ധാത്മാവു നിറഞ്ഞവനായി പ്രവചിച്ചുപറഞ്ഞ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“യിസ്രായേലിന്റെ ദൈവമായ കർത്താവു അനുഗ്രഹിക്കപ്പെട്ടവൻ. അവൻ തന്റെ ജനത്തെ സന്ദർശിച്ചു ഉദ്ധാര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ആദിമുതൽ തന്റെ വിശുദ്ധപ്രവാചകന്മാർ മുഖാന്തരം അരുളിച്ചെയ്ത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നമ്മുടെ ശത്രുക്കളുടെ വശത്തു നിന്നും നമ്മെ പകെക്കുന്ന ഏവരുടെയും കയ്യിൽ നിന്നും നമ്മെ രക്ഷ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തന്റെ ദാസനായ ദാവീദിന്റെ ഗൃഹത്തിൽ നമുക്കു രക്ഷയുടെ കൊമ്പു ഉയർത്തുകയും ചെയ്തിരിക്കുന്നത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നമ്മുടെ പിതാക്കന്മാരോടു കരുണ പ്രവർത്തിക്കേണ്ട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നമ്മുടെ ശത്രുക്കളുടെ കയ്യിൽ നിന്നു രക്ഷിക്കപ്പെ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നാം ആയുഷ്ക്കാലം ഒക്കെയും ഭയം കൂടാതെ തിരുമുമ്പിൽ വിശുദ്ധിയിലും നീതിയിലും തന്നെ ആരാധിപ്പാൻ നമു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ൃപ നല്കുമ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അവൻ നമ്മുടെ പിതാവായ അബ്രാഹാമിനോടു സത്യവും തന്റെ വിശുദ്ധ നിയമവും ഓർത്തതുകൊണ്ട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നീയോ പൈതലേ, അത്യുന്നതന്റെ പ്രവാചകൻ എന്നു വിളിക്കപ്പെടും. കർത്താവിന്റെ വഴി ഒരുക്കുവാ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നമ്മുടെ ദൈവത്തിന്റെ ആർദ്രകരുണയാൽ അവന്റെ ജനത്തിന്നു പാപമോചനത്തിൽ രക്ഷാപരിജ്ഞാനം കൊടുപ്പാനുമായി ന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നു മുമ്പായി നട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ഇരുളിലും മരണനിഴലിലും ഇരിക്കുന്നവർക്കു പ്രകാശിച്ചു, നമ്മുടെ കാലുകളെ സമാധാനമാർഗ്ഗത്ത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ത്ത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ആ ആർദ്രകരുണയാൽ ഉയരത്തിൽനിന്നു ഉദയം നമ്മെ സന്ദർശിച്ചിരിക്കുന്ന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പൈതൽ വളർന്നു ആത്മാവിൽ ബലപ്പെട്ടു; അവൻ യിസ്രായേലിന്നു തന്നെത്താൻ കാണിക്കും നാൾവരെ മരുഭൂമ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2026-10-20T03:33:49Z</dcterms:created>
  <dcterms:modified xsi:type="dcterms:W3CDTF">2026-10-20T03:33:49Z</dcterms:modified>
  <dc:title>ലൂക്കൊസ്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