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னை அவர் நோக்கி: நீ ஓடி இந்த வாலிபனிடத்தில் சொல்லவேண்டியது என்னவென்றால், எருசலேம் தன் நடுவிலே கூடும் மனுஷரின் திரளினாலும் மிருகஜீவன்களின் திரளினாலும் மதிலில்லாத பட்டணங்கள்போல் வாசஸ்தலமா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னை அவர் நோக்கி: நீ ஓடி இந்த வாலிபனிடத்தில் சொல்லவேண்டியது என்னவென்றால், எருசலேம் தன் நடுவிலே கூடும் மனுஷரின் திரளினாலும் மிருகஜீவன்களின் திரளினாலும் மதிலில்லாத பட்டணங்கள்போல் வாசஸ்தலமா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அதற்குச் சுற்றிலும் அக்கினி மதிலாயிருந்து, அதின் நடுவில் மகிமையாக இருப்பேன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அதற்குச் சுற்றிலும் அக்கினி மதிலாயிருந்து, அதின் நடுவில் மகிமையாக இருப்பேன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ஓகோ, நீங்கள் எழும்பி வடதேசத்திலிருந்து ஓடிவாருங்கள் என்று கர்த்தர் சொல்லுகிறார்; ஆகாயத்து நான்கு திசைகளிலும் உங்களை நான் சிதறப்பண்ணினேன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ஓகோ, நீங்கள் எழும்பி வடதேசத்திலிருந்து ஓடிவாருங்கள் என்று கர்த்தர் சொல்லுகிறார்; ஆகாயத்து நான்கு திசைகளிலும் உங்களை நான் சிதறப்பண்ணினேன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குமாரத்தியினிடத்தில் குடியிருக்கிற சீயோனே, உன்னை விடுவித்துக்கொ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ற்பாடு மகிமையுண்டாகுமென்று சேனைகளின் கர்த்தர் சொல்லுகிறார்; உங்களைக் கொள்ளையிட்ட ஜாதிகளிடத்துக்கு என்னை அனுப்பினார்; உங்களைத் தொடுகிறவன் அவருடைய கண்மணியைத் தொடு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ற்பாடு மகிமையுண்டாகுமென்று சேனைகளின் கர்த்தர் சொல்லுகிறார்; உங்களைக் கொள்ளையிட்ட ஜாதிகளிடத்துக்கு என்னை அனுப்பினார்; உங்களைத் தொடுகிறவன் அவருடைய கண்மணியைத் தொடு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என் கையை அவர்களுக்கு விரோதமாக அசைப்பேன்; அதினால் அவர்கள் தங்கள் அடிமைகளுக்குக் கொள்ளையாவார்கள்; அப்பொழுது சேனைகளின் கர்த்தர் என்னை அனுப்பினாரென்று அறிவ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என் கையை அவர்களுக்கு விரோதமாக அசைப்பேன்; அதினால் அவர்கள் தங்கள் அடிமைகளுக்குக் கொள்ளையாவார்கள்; அப்பொழுது சேனைகளின் கர்த்தர் என்னை அனுப்பினாரென்று அறிவ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் குமாரத்தியே, கெம்பீரித்துப்பாடு; இதோ, நான் வந்து உன் நடுவில் வாசம்பண்ணுவேன்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் குமாரத்தியே, கெம்பீரித்துப்பாடு; இதோ, நான் வந்து உன் நடுவில் வாசம்பண்ணுவேன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ே அநேகம் ஜாதிகள் கர்த்தரைச் சேர்ந்து என் ஜனமாவார்கள்; நான் உன் நடுவில் வாசமாயிருப்பேன்; அப்பொழுது சேனைகளின் கர்த்தர் என்னை உன்னிடத்தில் அனுப்பினாரென்று அறி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ே அநேகம் ஜாதிகள் கர்த்தரைச் சேர்ந்து என் ஜனமாவார்கள்; நான் உன் நடுவில் வாசமாயிருப்பேன்; அப்பொழுது சேனைகளின் கர்த்தர் என்னை உன்னிடத்தில் அனுப்பினாரென்று அறிவ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பரிசுத்த தேசத்திலே யூதாவாகிய தமது பங்கைச் சுதந்தரித்து, திரும்பவும் எருசலேமைத் தெரிந்துகொள்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பரிசுத்த தேசத்திலே யூதாவாகிய தமது பங்கைச் சுதந்தரித்து, திரும்பவும் எருசலேமைத் தெரிந்துகொள்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ாம்சமான சகலமான பேர்களே, கர்த்தருக்கு முன்பாக மெளனமாயிருங்கள்; அவர் தமது பரிசுத்த வாசஸ்தலத்திலிருந்து எழுந்தருளினார் என்று சொல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என் கண்களை ஏறெடுத்துப் பார்த்தபோது, இதோ, தன் கையிலே அளவுநூல் பிடித்திருந்த ஒரு புருஷனைக் கண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வ்விடத்துக்குப் போகிறீர் என்று கேட்டேன்; அதற்கு அவர்; எருசலேமின் அகலம் இவ்வளவு என்றும் அதின் நீளம் இவ்வளவு என்றும் அறியும்படி அதை அளக்கிறதற்குப் போகிறே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வ்விடத்துக்குப் போகிறீர் என்று கேட்டேன்; அதற்கு அவர்; எருசலேமின் அகலம் இவ்வளவு என்றும் அதின் நீளம் இவ்வளவு என்றும் அறியும்படி அதை அளக்கிறதற்குப் போகிறே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என்னோடேபேசின தூதன் புறப்பட்டபோது, வேறொரு தூதன் அவரைச் சந்திக்கும்படிப் புறப்பட்டுவ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ವನು ಅವನಿಗೆ ಹೀಗಂದನು--ಓಡಿಹೋಗಿ ಈ ಯೌವನಸ್ಥನಿಗೆ ಹೀಗೆ ಹೇಳು, ಏನಂದರೆ--ಯೆರೂಸಲೇಮು ಅದರಲ್ಲಿರುವ ಮನು ಷ್ಯರ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ನಗಳ ಸಂಖ್ಯೆ ಹೆಚ್ಚಾದದ್ದರಿಂದ ಗೋಡೆ ಇಲ್ಲದ ಊರುಗಳಂತೆ ನಿವಾಸ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ಾಕಂ ದರೆ ನಾನು ಅದರ ಸುತ್ತಲೂ ಬೆಂಕಿಯ ಗೋಡೆಯಾ ಗಿಯೂ ಅದರ ಮಧ್ಯದಲ್ಲಿ ಮಹಿಮೆಯಾಗಿಯೂ ಇರುವೆನೆ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ಓಹೋ, ನೀವು ಹೊರಗೆ ಬಂದು ಉತ್ತರ ದೇಶ ದಿಂದ ಓಡಿಹೋಗಿರಿ; ಆಕಾಶದ ನಾಲ್ಕು ದಿಕ್ಕುಗಳಂತೆ ನಿಮ್ಮನ್ನು ಚದರಿಸಿದ್ದೇ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ಓ ಚೀಯೋನೇ, ಬಾಬೆಲಿನ ಮಗಳ ಬಳಿಯಲ್ಲಿ ವಾಸವಾಗಿರುವವಳೇ, ತಪ್ಪಿಸ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ಸೈನ್ಯಗಳ ಕರ್ತನು ಹೀಗೆ ಹೇಳುತ್ತಾನೆ--ನಿಮ್ಮನ್ನು ಸುಲುಕೊಂಡ ಜನಾಂಗ ಗಳ ಬಳಿಗೆ ಮಹಿಮೆಯ ತರುವಾಯ ನನ್ನನ್ನು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ದ್ದಾನೆ; ನಿಮ್ಮನ್ನು ಮುಟ್ಟುವವನು ಆತನ ಕಣ್ಣುಗುಡ್ಡೆಯನ್ನು ತಾಕುವವ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ಗೋ, ನಾನು ನನ್ನ ಕೈಯನ್ನು ಅವರ ಮೇಲೆ ಜಾಡಿಸುತ್ತೇನೆ; ಆಗ ಅವರು ತಮ್ಮ ದಾಸರಿಗೆ ಕೊಳ್ಳೆಯಾಗುವರು; ಸೈನ್ಯಗಳ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ಕಳುಹಿಸಿದನೆಂದು ನೀವು ತಿಳಿಯ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ಚೀಯೋನ್‌ ಕುಮಾರ್ತೆಯೇ, ಹಾಡಿ ಹರ್ಷಿಸು. ಇಗೋ, ನಾನು ಬಂದು ನಿನ್ನ ಮಧ್ಯದಲ್ಲಿ ವಾಸವಾಗಿರುವೆನೆ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 ಲ್ಲದೆ ಆ ದಿನದಲ್ಲಿ ಅನೇಕ ಜನಾಂಗಗಳು ಕರ್ತನಿಗೆ ಅಂಟಿಕೊಂಡು ನನ್ನ ಜನರಾಗುವರು; ನಾನು ನಿನ್ನ ಮಧ್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ಮಾಡುವೆನು; ಸೈನ್ಯಗಳ ಕರ್ತನು ನನ್ನನ್ನು ನಿನ್ನ ಬಳಿಗೆ ಕಳುಹಿಸಿದ್ದಾನೆಂದು ತಿಳುಕೊಳ್ಳ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ಲ್ಲದೆ ಕರ್ತನು ತನ್ನ ಭಾಗವಾದ ಯೆಹೂದವನ್ನು ಪರಿಶುದ್ಧ ದೇಶದಲ್ಲಿ ಸ್ವಾಸ್ತ್ಯವಾಗಿ ಹೊಂದುವನು. ಯೆರೂಸಲೇ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 ಆದು ಕೊಳ್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ಓ ಮನುಷ್ಯರೇ, ನೀವೆಲ್ಲಾ ಕರ್ತನ ಮುಂದೆ ಮೌನ ವಾಗಿರ್ರಿ; ಆತನು ತನ್ನ ಪರಿಶುದ್ಧ ನಿವಾಸದೊಳಗಿಂದ ಎದ್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ತಿರುಗಿ ನನ್ನ ಕಣ್ಣುಗಳನ್ನೆತ್ತಿ ನೋಡಲು ಇಗೋ, ತನ್ನ ಕೈಯಲ್ಲಿ ಅಳೆಯುವ ನೂಲಿದ್ದ ಒಬ್ಬ ಮನುಷ್ಯನನ್ನು ಕ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ನಾನು--ನೀನು ಎಲ್ಲಿಗೆ ಹೋಗುತ್ತೀ ಅಂದೆನು; ಅದಕ್ಕವನು ನನಗೆ--ಯೆರೂಸಲೇಮನ್ನು ಅಳತೆಮಾಡಿ ಅದರ ಅಗಲವೆಷ್ಟು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ದ್ದವೆಷ್ಟು ಎಂದು ನೋಡುವದಕ್ಕೆ ಬಂದಿದ್ದಾರ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ಗೋ, ನನ್ನ ಸಂಗಡ ಮಾತನಾಡಿದ ದೂತನು ಹೊರಟನು; ಇನ್ನೊಬ್ಬ ದೂತನು ಅವನನ್ನು ಎದುರುಗೊಳ್ಳುವದಕ್ಕೆ ಹೊರ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2026-10-20T03:33:36Z</dcterms:created>
  <dcterms:modified xsi:type="dcterms:W3CDTF">2026-10-20T03:33:36Z</dcterms:modified>
  <dc:title>ಜೆಕರ್ಯನು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