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 LORD reigns; let the people tremble: he sits between the cherubims; let the earth be moved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 LORD reigns; let the people tremble: he sits between the cherubims; let the earth be moved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he LORD is great in Zion; and he is high above all the people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Let them praise your great and terrible name; for it is holy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 king's strength also loves judgment; you do establish equity, you execute judgment and righteousness in Jacob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 king's strength also loves judgment; you do establish equity, you execute judgment and righteousness in Jacob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Exalt all of you the LORD our God, and worship at his footstool; for he is holy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Moses and Aaron among his priests, and Samuel among them that call upon his name; they called upon the LORD, and he answered them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Moses and Aaron among his priests, and Samuel among them that call upon his name; they called upon the LORD, and he answered them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He spoke unto them in the cloudy pillar: they kept his testimonies, and the ordinance that he gave them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He spoke unto them in the cloudy pillar: they kept his testimonies, and the ordinance that he gave them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You answered them, O LORD our God: you were a God that forgave them, though you took vengeance of their inventions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You answered them, O LORD our God: you were a God that forgave them, though you took vengeance of their inventions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Exalt the LORD our God, and worship at his holy hill; for the LORD our God is holy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Exalt the LORD our God, and worship at his holy hill; for the LORD our God is holy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691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ராஜரிகம்பண்ணுகிறார், ஜனங்கள் தத்தளிப்பார்களாக; அவர் கேருபீன்களின் மத்திய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ீற்றிருக்கிறார். பூமி அசைவ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சீயோனில் பெரியவர், அவர் எல்லா ஜாதிகள்மேலும் உயர்ந்தவ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கத்துவமும் பயங்கரமுமான உமது நாமத்தை அவர்கள் துதிப்பார்களாக; அது பரிசுத்தமுள்ள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ராஜாவின் வல்லமை நீதியில் பிரியப்படுகிறது, தேவரீர் நியாயத்தை நிலைநிறுத்துகிறீர்; நீர் யாக்கோப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மும் நீதியும் செய்கிற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ம்முடைய தேவனாகிய கர்த்தரை உயர்த்தி, அவர் பாதபடியிலே பணியுங்கள்; அவர் பரிசுத்தமுள்ளவ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ுடைய ஆசாரியரில் மோசேயும், ஆரோனும், அவர் நாமத்தைப்பற்றிக் கூப்பிடுகிறவர்களில் சாமுவேல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ர்த்தரை நோக்கிக் கூப்பிட்டார்கள்; அவர் அவர்களுக்கு மறு உத்தரவு அருள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ேகஸ்தம்பத்திலிருந்து அவர்களோடே பேசினார்; அவர்கள் அவருடைய சாட்சிப்பிரமாணங்களையும் அ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ங்களுக்குக் கொடுத்த கட்டளையையும் கைக்கொண்ட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ங்கள் தேவனாகிய கர்த்தாவே, நீர் அவர்களுக்கு உத்தரவு அருளினீர்; நீர் அவர்கள் கிரியைகளினிமித்த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தி சரிக்கட்டினபோதிலும், அவர்களுக்கு, மன்னிக்கிற தேவனாயிருந்த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ம்முடைய தேவனாகிய கர்த்தரை உயர்த்தி, அவருடைய பரிசுத்த பர்வதத்திற்கு நேராகப் பணியுங்கள்; நம்ம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ேவனாகிய கர்த்தர் பரிசுத்தமுள்ளவ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2026-11-02T20:54:29Z</dcterms:created>
  <dcterms:modified xsi:type="dcterms:W3CDTF">2026-11-02T20:54:29Z</dcterms:modified>
  <dc:title>சங்கீதம் : 99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