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என் சகோதரரே, கர்த்தருக்குள் சந்தோஷப்படுங்கள். எழுதினவைகளையே எழுதுவது எனக்கு வருத்தமல்ல, அது உங்களுக்கு நல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என் சகோதரரே, கர்த்தருக்குள் சந்தோஷப்படுங்கள். எழுதினவைகளையே எழுதுவது எனக்கு வருத்தமல்ல, அது உங்களுக்கு நல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ய்களுக்கு எச்சரிக்கையாயிருங்கள், பொல்லாத வேலையாட்களுக்கு எச்சரிக்கையாயிருங்கள், சுன்னத்துக்காரருக்கு எச்சரிக்கையாய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ய்களுக்கு எச்சரிக்கையாயிருங்கள், பொல்லாத வேலையாட்களுக்கு எச்சரிக்கையாயிருங்கள், சுன்னத்துக்காரருக்கு எச்சரிக்கையாயி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ாம்சத்தின்மேல் நம்பிக்கையாயிராமல், ஆவியினாலே தேவனுக்கு ஆராதனைசெய்து, கிறிஸ்து இயேசுவுக்குள் மேன்மைபாராட்டுகிற நாமே விருத்தசேதனமுள்ள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ாம்சத்தின்மேல் நம்பிக்கையாயிராமல், ஆவியினாலே தேவனுக்கு ஆராதனைசெய்து, கிறிஸ்து இயேசுவுக்குள் மேன்மைபாராட்டுகிற நாமே விருத்தசேதனமுள்ள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மேல் நம்பிக்கை வைக்கவேண்டுமானால் நானும் வைக்கலாம்; வேறொருவன் மாம்சத்தின்மேல் நம்பிக்கையாயிருக்க நினைத்தால் நான் அதிகமாய் அப்படிச் செய்யல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மேல் நம்பிக்கை வைக்கவேண்டுமானால் நானும் வைக்கலாம்; வேறொருவன் மாம்சத்தின்மேல் நம்பிக்கையாயிருக்க நினைத்தால் நான் அதிகமாய் அப்படிச் செய்யலா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ட்டாம் நாளில் விருத்தசேதனமடைந்தவன், இஸ்ரவேல் வம்சத்தான், பென்யமீன் கோத்திரத்தான், எபிரெயரில் பிறந்த எபிரெயன், நியாயப்பிரமாணத்தின்படி பரிசேய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ட்டாம் நாளில் விருத்தசேதனமடைந்தவன், இஸ்ரவேல் வம்சத்தான், பென்யமீன் கோத்திரத்தான், எபிரெயரில் பிறந்த எபிரெயன், நியாயப்பிரமாணத்தின்படி பரிசேயன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்திவைராக்கியத்தின்படி சபையைத் துன்பப்படுத்தினவன், நியாயப்பிரமாணத்திற்குரிய நீதியின்படி குற்றஞ்சாட்டப்படாத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ிலும், எனக்கு லாபமாயிருந்தவைகளெவைகளோ அவைகளைக் கிறிஸ்துவுக்கு நஷ்டமென்று எண்ணி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மாத்திரமல்ல, என் கர்த்தராகிய கிறிஸ்து இயேசுவை அறிகிற அறிவின் மேன்மைக்காக எல்லாவற்றையும் நஷ்டமென்று எண்ணிக்கொண்ட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மாத்திரமல்ல, என் கர்த்தராகிய கிறிஸ்து இயேசுவை அறிகிற அறிவின் மேன்மைக்காக எல்லாவற்றையும் நஷ்டமென்று எண்ணிக்கொண்ட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மாத்திரமல்ல, என் கர்த்தராகிய கிறிஸ்து இயேசுவை அறிகிற அறிவின் மேன்மைக்காக எல்லாவற்றையும் நஷ்டமென்று எண்ணிக்கொண்ட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ிறிஸ்துவை ஆதாயப்படுத்திக்கொள்ளும்படிக்கும், நியாயப்பிரமாணத்தினால் வருகிற சுயநீதியை உடையவனாயிராமல், கிறிஸ்துவைப் பற்றும் விசுவாசத்தினால் வருகிறதும் விசுவாசமூலமாய் தேவனால் உண்டாயிருக்கிறதுமான நீதியை உடையவனாயிருந்து, கிறிஸ்துவுக்குள் இருக்கிறேனென்று காணப்படும்படிக்க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கிறிஸ்துவை ஆதாயப்படுத்திக்கொள்ளும்படிக்கும், நியாயப்பிரமாணத்தினால் வருகிற சுயநீதியை உடையவனாயிராமல், கிறிஸ்துவைப் பற்றும் விசுவாசத்தினால் வருகிறதும் விசுவாசமூலமாய் தேவனால் உண்டாயிருக்கிறதுமான நீதியை உடையவனாயிருந்து, கிறிஸ்துவுக்குள் இருக்கிறேனென்று காணப்படும்படிக்க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நான் அவரையும் அவருடைய உயிர்த்தெழுதலின் வல்லமையையும், அவருடைய பாடுகளின் பாக்கியத்தையும் அறிகிறதற்கும், அவருடைய மரணத்திற்கொப்பான மரணத்திற்குள்ளாகி, எப்படியாயினும் நான் மரித்தோரிலிருந்து உயிரோடெழுந்திருப்பதற்குத் தகுதியாகும்பட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 நான் அவரையும் அவருடைய உயிர்த்தெழுதலின் வல்லமையையும், அவருடைய பாடுகளின் பாக்கியத்தையும் அறிகிறதற்கும், அவருடைய மரணத்திற்கொப்பான மரணத்திற்குள்ளாகி, எப்படியாயினும் நான் மரித்தோரிலிருந்து உயிரோடெழுந்திருப்பதற்குத் தகுதியாகும்படி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க்காக எல்லாவற்றையும் நஷ்டமென்று விட்டேன்; குப்பையுமாக எண்ண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டைந்தாயிற்று, அல்லது முற்றிலும் தேறினவனானேன் என்று எண்ணாமல், கிறிஸ்து இயேசுவினால் நான் எதற்காகப் பிடிக்கப்பட்டேனோ அதை நான் பிடித்துக்கொள்ளும்படி ஆசையாய்த் தொடர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டைந்தாயிற்று, அல்லது முற்றிலும் தேறினவனானேன் என்று எண்ணாமல், கிறிஸ்து இயேசுவினால் நான் எதற்காகப் பிடிக்கப்பட்டேனோ அதை நான் பிடித்துக்கொள்ளும்படி ஆசையாய்த் தொடர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அதைப் பிடித்துக்கொண்டேனென்று நான் எண்ணுகிறதில்லை; ஒன்று செய்கிறேன், பின்னானவைகளை மறைந்து, முன்னானவைகளை நாட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அதைப் பிடித்துக்கொண்டேனென்று நான் எண்ணுகிறதில்லை; ஒன்று செய்கிறேன், பின்னானவைகளை மறைந்து, முன்னானவைகளை நாட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 இயேசுவுக்குள் தேவன் அழைத்த பரம அழைப்பின் பந்தயப்பொருளுக்காக இலக்கை நோக்கித் தொடர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நம்மில் தேறினவர்கள் யாவரும் இந்தச் சிந்தையாயிருக்கக்கடவோம்; எந்தக் காரியத்திலாவது நீங்கள் வேறே சிந்தையாயிருந்தால், அதையும் தேவன் உங்களுக்கு வெளிப்படுத்த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நம்மில் தேறினவர்கள் யாவரும் இந்தச் சிந்தையாயிருக்கக்கடவோம்; எந்தக் காரியத்திலாவது நீங்கள் வேறே சிந்தையாயிருந்தால், அதையும் தேவன் உங்களுக்கு வெளிப்படுத்த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நாம் எதுவரையில் தேறியிருக்கிறோமோ, அதுமுதல் ஒரே ஒழுங்காய் நடந்துகொண்டு, ஒரே சிந்தையாயிருப்போம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நாம் எதுவரையில் தேறியிருக்கிறோமோ, அதுமுதல் ஒரே ஒழுங்காய் நடந்துகொண்டு, ஒரே சிந்தையாயிருப்போம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ீங்கள் என்னோடேகூடப் பின்பற்றுகிறவர்களாகி, நாங்கள் உங்களுக்கு வழிகாட்டுகிறபடி நடக்கிறவர்களை மாதிரியாக நோக்க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ோதரரே, நீங்கள் என்னோடேகூடப் பின்பற்றுகிறவர்களாகி, நாங்கள் உங்களுக்கு வழிகாட்டுகிறபடி நடக்கிறவர்களை மாதிரியாக நோக்க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அநேகர் வேறுவிதமாய் நடக்கிறார்கள். அவர்கள் கிறிஸ்துவின் சிலுவைக்குப் பகைஞரென்று உங்களுக்கு அநேகந்தரம் சொன்னேன், இப்பொழுது கண்ணீரோடும் 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அநேகர் வேறுவிதமாய் நடக்கிறார்கள். அவர்கள் கிறிஸ்துவின் சிலுவைக்குப் பகைஞரென்று உங்களுக்கு அநேகந்தரம் சொன்னேன், இப்பொழுது கண்ணீரோடும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டைய முடிவு அழிவு. அவர்களுடைய தேவன் வயிறு, அவர்களுடைய மகிமை அவர்களுடைய இலச்சையே, அவர்கள் பூமிக்கடுத்தவைகளைச் சிந்தி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டைய முடிவு அழிவு. அவர்களுடைய தேவன் வயிறு, அவர்களுடைய மகிமை அவர்களுடைய இலச்சையே, அவர்கள் பூமிக்கடுத்தவைகளைச் சிந்தி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ுடியிருப்போ பரலோகத்திலிருக்கிறது, அங்கேயிருந்து கர்த்தராயிருக்கிற இயேசுகிறிஸ்து என்னும் இரட்சகர் வர எதிர்பார்த்துக்கொண்டிரு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ுடியிருப்போ பரலோகத்திலிருக்கிறது, அங்கேயிருந்து கர்த்தராயிருக்கிற இயேசுகிறிஸ்து என்னும் இரட்சகர் வர எதிர்பார்த்துக்கொண்டிருக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எல்லாவற்றையும் தமக்குக் கீழ்ப்படுத்திக்கொள்ளத்தக்க தம்முடைய வல்லமையான செயலின்படியே, நம்முடைய அற்பமான சரீரத்தைத் தம்முடைய மகிமையான சரீரத்திற்கு ஒப்பாக மறுரூபப்படுத்த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எல்லாவற்றையும் தமக்குக் கீழ்ப்படுத்திக்கொள்ளத்தக்க தம்முடைய வல்லமையான செயலின்படியே, நம்முடைய அற்பமான சரீரத்தைத் தம்முடைய மகிமையான சரீரத்திற்கு ஒப்பாக மறுரூபப்படுத்த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ಡೇದಾಗಿ ನನ್ನ ಸಹೋದರರೇ, ಕರ್ತ ನಲ್ಲಿ ಸಂತೋಷಪಡಿರಿ. ತಿರಿಗಿ ನಿಮಗೆ ಬರೆಯುವದರಲ್ಲಿ ನನಗೇನೂ ಬೇಸರವ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ಾ ದರೋ ಅದು ಭದ್ರಪಡ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ಯಿಗಳಿಗೆ ಎಚ್ಚರಿಕೆಯಾಗಿರ್ರಿ; ದುಷ್ಟ ಕೆಲಸದವರಿಗೆ ಎಚ್ಚರಿಕೆ ಯಾಗಿರ್ರಿ. ಅಂಗಚ್ಛೇದನೆಯ ವಿಷಯದಲ್ಲಿ ಎಚ್ಚರ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್ಮದಲ್ಲಿ ದೇವರನ್ನು ಆರಾಧಿಸುವವರೂ ಕ್ರಿಸ್ತ ಯೇಸುವಿನಲ್ಲಿ ಸಂತೋಷಿಸುವವರೂ ಶರೀರದಲ್ಲಿ ಭರವಸೆಯಿಲ್ಲದವರೂ ಆದ ನಾ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ನ್ನತಿಯವರಾಗಿ 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ಾದರೋ ಶರೀರ ಸಂಬಂಧವಾದವು ಗಳಲ್ಲಿ ಭರವಸವಿಟ್ಟರೂ ಇಡಬಹುದು, ಬೇರೆ ಯಾವ ನಾದರೂ ಶರೀರ ಸಂಬಂಧವಾದವುಗಳಲ್ಲಿ ಭರವಸವಿ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ುದೆಂದು ಯೋಚಿಸುವದಾದರೆ ನಾನು ಅವನಿ ಗಿಂತಲೂ ಹೆಚ್ಚಾಗಿ ಹಾಗೆ ಯೋಚಿಸ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ಎಂಟನೆಯ ದಿನದಲ್ಲಿ ನನಗೆ ಸುನ್ನತಿಯಾಯಿತು; ನಾನು ಇಸ್ರಾಯೇಲ್‌ ವಂಶದವನು, ಬೆನ್ಯಾವಿಾನನ ಕುಲದವನು, ಇಬ್ರಿಯ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ಿದ ಇಬ್ರಿಯನು; ನ್ಯಾಯಪ್ರಮಾಣವನ್ನು ನೋಡಿದರೆ ನಾನು ಫರಿಸಾ ಯ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ಸಕ್ತಿಯನ್ನು ನೋಡಿದರೆ ನಾನು ಸಭೆಯ ಹಿಂಸಕನು, ನ್ಯಾಯಪ್ರಮಾಣದಲ್ಲಿ ಹೇಳಿರುವ ನೀತಿ ಯನ್ನು ನೋಡಿದರೆ ನಾನು ನಿರ್ದೋಷ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ನನಗೆ ಲಾಭವಾಗಿದ್ದಂಥವುಗಳನ್ನು ಕ್ರಿಸ್ತನ ನಿಮಿತ್ತ ನಷ್ಟವೆಂದೆಣ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ೌದು, ನಿಸ್ಸಂದೇಹವಾಗಿ ನನ್ನ ಕರ್ತನಾದ ಕ್ರಿಸ್ತ ಯೇಸುವಿನ ವಿಷಯವಾಗಿರುವ ಅತಿ ಶ್ರೇಷ್ಟವಾದ ಜ್ಞಾನದ ನಿಮಿತ್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ಎಲ್ಲವನ್ನು ನಷ್ಟವೆಂದೆಣಿಸುತ್ತೇನೆ. ನಾನು ಕ್ರಿಸ್ತನನ್ನು ಸಂಪಾದಿಸಿ ಕೊಳ್ಳಬೇಕೆಂದು ಆತನ ನಿಮಿತ್ತ ಎಲ್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ಕೊಂಡು ಅದನ್ನು ಕಸವೆಂದೆಣ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ಕ್ರಿಸ್ತನಲ್ಲಿರುವ ವನಾಗಿ ಕಾಣಿಸಿಕೊಳ್ಳಬೇಕೆಂದು ನ್ಯಾಯಪ್ರಮಾಣ ದಿಂದಾಗುವ ಸ್ವನೀತಿಯನ್ನಾಶ್ರಯಿಸದೆ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ು ವದರಿಂದ ದೊರಕುವಂಥ ಅಂದರೆ ನಂಬಿಕೆಯ ಆಧಾರ ದಿಂದ ದೇವರು ಕೊಡುವಂಥ ನೀತಿಯನ್ನೇ ಹೊಂದಿ 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ೀಗೆ ಆತನನ್ನೂ ಆತನ ಪುನರುತ್ಥಾನ ದಲ್ಲಿರುವ ಶಕ್ತಿಯನ್ನೂ ಆತನ ಬಾಧೆಗಳಲ್ಲಿ ಪಾಲುಗಾರ ನಾಗುವದನ್ನೂ ತಿಳಿ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ಮರಣಕ್ಕೆ ಸರೂಪನಾ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ೇಗಾದರೂ ಸತ್ತವರಿಗೆ ಆಗುವ ಪುನರುತ್ಥಾನವು ನನಗೆ ಆದೀ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ಷ್ಟ ರೊಳಗೆ ನಾನು ಪಡಕೊಂಡು ಸಿದ್ಧಿಗೆ ಬಂದವನೆಂದು ಹೇಳುವದಿಲ್ಲ; ನಾನು ಯಾವದನ್ನು ಹೊಂದುವದಕ್ಕಾಗಿ ಕ್ರಿಸ್ತ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ಹಿಡಿದುಕೊಂಡನೊ ಅದನ್ನು ಹಿಡಿದುಕೊಳ್ಳುವದಕ್ಕೋಸ್ಕರ ಹಿಂದಟ್ಟುತ್ತಾ ಇ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ಹೋದರರೇ, ನಾನಂತೂ ಹಿಡಿದುಕೊಂಡವ ನೆಂದು ನನ್ನನ್ನು ಎಣಿಸಿಕೊಳ್ಳುವದಿಲ್ಲ; ಆದರೆ ಇದೊಂ ದನ್ನು ಮಾಡುತ್ತೇನೆ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ಿನ ವಿಷಯಗಳನ್ನು ಮರೆತುಬಿಟ್ಟು ಮುಂದಿನವುಗಳನ್ನು ಹಿಡಿಯ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್ರಿಸ್ತ ಯೇಸುವಿನಲ್ಲಿ ದೇವರ ಉನ್ನತವಾದ ಕರೆಯುವಿಕೆಯ ಬಹುಮಾನವನ್ನು ಗುರಿಮಾಡಿಕೊಂಡು ಓಡುತ್ತಾ ಇ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ದರಿಂದ ನಮ್ಮಲ್ಲಿ ಪರಿ ಪೂರ್ಣರಾದವರು ಇದೇ ಅಭಿಪ್ರಾಯವುಳ್ಳವರಾಗಿ ರೋಣ; ಯಾವದಾದರೂ ಒಂದು ವಿಷಯದಲ್ಲಿ ನೀವು ಬೇ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ಪ್ರಾಯವುಳ್ಳವರಾಗಿದ್ದರೆ ಅದನ್ನೂ ದೇವರು ನಿಮಗೆ ತೋರಿಸಿ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ಾಗ್ಯೂ ಈಗಾ ಗಲೇ ನಾವು ಯಾವದನ್ನು ಹೊಂದಿಕೊಂಡಿದ್ದೇವೋ ಅದೇ ಸೂತ್ರವನ್ನು ಅನುಸರಿಸಿ ನಡೆದುಕೊಳ್ಳುತ್ತಾ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ಸ್ಸುಳ್ಳವರಾಗಿ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ಹೋದರರೇ, ನೀವೆಲ್ಲರೂ ನನ್ನನ್ನು ಅನುಸರಿ ಸುವವರಾಗಿರ್ರಿ; ನಾವು ನಿಮಗೆ ತೋರಿಸಿದ ಮಾದರಿಯ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ುಕೊಳ್ಳುವವರನ್ನು ಗುರುತಿ 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(ಅನೇಕರು ಕ್ರಿಸ್ತನ ಶಿಲುಬೆಗೆ ವಿರೋಧಿಗಳಾಗಿ ನಡೆಯುತ್ತಾರೆ; ಅವರ ವಿಷಯದಲ್ಲಿ ನಾನು ನಿಮಗೆ ಎಷ್ಟೋ ಸಾರಿ ಹೇಳಿದೆನ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ಈಗಲೂ ಅಳುತ್ತಾ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ಶನವೇ ಅವರ ಅಂತ್ಯಾವಸ್ಥೆ, ಹೊಟ್ಟೆಯೇ ಅವರ ದೇವರು, ನಾಚಿಕೆ ಕೆಲಸಗಳಲ್ಲಿಯೇ ಅವರ ಗೌರವವು. ಅವರು ಭೂಸಂಬಂಧವಾದ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ಮನಸ್ಸಿಡುತ್ತಾರೆ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ಾವಾದರೊ ಪರಲೋಕ ನಿವಾಸಿಗಳು; ಅಲ್ಲಿಂದಲೇ ರಕ್ಷಕನು ಬರುವದನ್ನು ಎದುರು ನೋಡುತ್ತಾ ಇದ್ದೇವೆ; ಆತನೇ ಕರ್ತನಾದ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ತನು ಎಲ್ಲವನ್ನೂ ತನಗೆ ಅಧೀನ ಮಾಡಿಕೊಳ್ಳಲಾಗುವ ಪರಾಕ್ರಮವನ್ನು ಸಾಧಿಸಿ ದೀನಾ ವಸ್ಥೆಯುಳ್ಳ ನಮ್ಮ ದೇಹ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ೂಪಾಂತರಪಡಿಸು ವದಕ್ಕೆ ಶಕ್ತನಾಗಿದ್ದು ಪ್ರಭಾವವುಳ್ಳ ತನ್ನ ದೇಹಕ್ಕೆ ಸಾರೂಪ್ಯವಾಗುವಂತ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ಪ್ಪಿಯವ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2026-10-21T07:52:08Z</dcterms:created>
  <dcterms:modified xsi:type="dcterms:W3CDTF">2026-10-21T07:52:08Z</dcterms:modified>
  <dc:title>ಫಿಲಿಪ್ಪಿಯವರಿಗೆ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