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ந்த நியாயங்களை நீங்கள் கேட்டு, கைக்கொண்டு, அவைகளின்படி செய்வீர்களானால், அப்பொழுது உன் தேவனாகிய கர்த்தர் உன் பிதாக்களுக்கு ஆணையிட்டுக்கொடுத்த உடன்படிக்கையையும் கிருபையையும் உனக்காகக் கா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ந்த நியாயங்களை நீங்கள் கேட்டு, கைக்கொண்டு, அவைகளின்படி செய்வீர்களானால், அப்பொழுது உன் தேவனாகிய கர்த்தர் உன் பிதாக்களுக்கு ஆணையிட்டுக்கொடுத்த உடன்படிக்கையையும் கிருபையையும் உனக்காகக் கா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ந்த நியாயங்களை நீங்கள் கேட்டு, கைக்கொண்டு, அவைகளின்படி செய்வீர்களானால், அப்பொழுது உன் தேவனாகிய கர்த்தர் உன் பிதாக்களுக்கு ஆணையிட்டுக்கொடுத்த உடன்படிக்கையையும் கிருபையையும் உனக்காகக் கா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சகல ஜனங்களைப் பார்க்கிலும் நீ ஆசீர்வதிக்கப்பட்டிருப்பாய்; உங்களுக்குள்ளும் உங்கள் மிருகஜீவன்களுக்குள்ளும் ஆணிலாகிலும் பெண்ணிலாகிலும் மலடிருப்பதில்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சகல ஜனங்களைப் பார்க்கிலும் நீ ஆசீர்வதிக்கப்பட்டிருப்பாய்; உங்களுக்குள்ளும் உங்கள் மிருகஜீவன்களுக்குள்ளும் ஆணிலாகிலும் பெண்ணிலாகிலும் மலடிருப்பதி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சகல நோய்களையும் உன்னைவிட்டு விலக்குவார்; உனக்குத் தெரிந்திருக்கிற எகிப்தியரின் கொடிய ரோகங்களில் ஒன்றும் உன்மேல் வரப்பண்ணாமல், உன்னைப் பகைக்கிற யாவர்மேலும் அவைகளை வரப்பண்ணுவா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சகல நோய்களையும் உன்னைவிட்டு விலக்குவார்; உனக்குத் தெரிந்திருக்கிற எகிப்தியரின் கொடிய ரோகங்களில் ஒன்றும் உன்மேல் வரப்பண்ணாமல், உன்னைப் பகைக்கிற யாவர்மேலும் அவைகளை வரப்பண்ணுவா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சகல நோய்களையும் உன்னைவிட்டு விலக்குவார்; உனக்குத் தெரிந்திருக்கிற எகிப்தியரின் கொடிய ரோகங்களில் ஒன்றும் உன்மேல் வரப்பண்ணாமல், உன்னைப் பகைக்கிற யாவர்மேலும் அவைகளை வரப்பண்ணுவா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ன் தேவனாகிய கர்த்தர் உன்னிடத்தில் ஒப்புக்கொடுக்கும் சகல ஜனங்களையும் நிர்மூலமாக்கக்கடவாய்; உன் கண் அவர்களுக்கு இரங்காதிருப்பதாக; அவர்கள் தேவர்களை நீ சேவியாமல் இருப்பாயாக; அது உனக்குக் கண்ணியாயிருக்கு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ன் தேவனாகிய கர்த்தர் உன்னிடத்தில் ஒப்புக்கொடுக்கும் சகல ஜனங்களையும் நிர்மூலமாக்கக்கடவாய்; உன் கண் அவர்களுக்கு இரங்காதிருப்பதாக; அவர்கள் தேவர்களை நீ சேவியாமல் இருப்பாயாக; அது உனக்குக் கண்ணியாயிருக்கு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ன் தேவனாகிய கர்த்தர் உன்னிடத்தில் ஒப்புக்கொடுக்கும் சகல ஜனங்களையும் நிர்மூலமாக்கக்கடவாய்; உன் கண் அவர்களுக்கு இரங்காதிருப்பதாக; அவர்கள் தேவர்களை நீ சேவியாமல் இருப்பாயாக; அது உனக்குக் கண்ணியாயிருக்கு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ந்த ஜாதிகள் என்னிலும் ஜனம் பெருத்தவைகள், நான் அவர்களைத் துரத்திவிடுவது எப்படி என்று உன் இருதயத்தில் சொல்லிக்கொண்டாயானா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ந்த ஜாதிகள் என்னிலும் ஜனம் பெருத்தவைகள், நான் அவர்களைத் துரத்திவிடுவது எப்படி என்று உன் இருதயத்தில் சொல்லிக்கொண்டாயானா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பார்வோனுக்கும் எகிப்தியர் யாவருக்கும் செய்ததையு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பார்வோனுக்கும் எகிப்தியர் யாவருக்கும் செய்ததையு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தியாயிருந்து உனக்குத் தப்பி ஒளித்துக்கொள்ளுகிறவர்களும் அழிந்துபோகுமட்டும் உன் தேவனாகிய கர்த்தர் அவர்களுக்குள்ளே குளவிகளை அனுப்புவா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தியாயிருந்து உனக்குத் தப்பி ஒளித்துக்கொள்ளுகிறவர்களும் அழிந்துபோகுமட்டும் உன் தேவனாகிய கர்த்தர் அவர்களுக்குள்ளே குளவிகளை அனுப்புவா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ப் பார்த்துப் பயப்படவேண்டாம்; உங்கள் தேவனாகிய கர்த்தர் உங்களுக்குள்ளே இருக்கிறார், அவர் வல்லமையும் பயங்கரமுமான தேவ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ப் பார்த்துப் பயப்படவேண்டாம்; உங்கள் தேவனாகிய கர்த்தர் உங்களுக்குள்ளே இருக்கிறார், அவர் வல்லமையும் பயங்கரமுமான தேவ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ஜாதிகளை உன் தேவனாகிய கர்த்தர் கொஞ்சம் கொஞ்சமாய் உன்னைவிட்டுத் துரத்திவிடுவார்; நீ அவர்களை ஒருமிக்க நிர்மூலமாக்கவேண்டாம்; நிர்மூலமாக்கினால் காட்டுமிருகங்கள் உன்னிடத்தில் பெருகிப்போகு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ஜாதிகளை உன் தேவனாகிய கர்த்தர் கொஞ்சம் கொஞ்சமாய் உன்னைவிட்டுத் துரத்திவிடுவார்; நீ அவர்களை ஒருமிக்க நிர்மூலமாக்கவேண்டாம்; நிர்மூலமாக்கினால் காட்டுமிருகங்கள் உன்னிடத்தில் பெருகிப்போகு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ஜாதிகளை உன் தேவனாகிய கர்த்தர் கொஞ்சம் கொஞ்சமாய் உன்னைவிட்டுத் துரத்திவிடுவார்; நீ அவர்களை ஒருமிக்க நிர்மூலமாக்கவேண்டாம்; நிர்மூலமாக்கினால் காட்டுமிருகங்கள் உன்னிடத்தில் பெருகிப்போகு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உன் தேவனாகிய கர்த்தர் அவர்களை உன்னிடத்தில் ஒப்புக்கொடுத்து, அவர்கள் அழியுமட்டும் அவர்களை மிகவும் கலங்கடிப்பா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உன் தேவனாகிய கர்த்தர் அவர்களை உன்னிடத்தில் ஒப்புக்கொடுத்து, அவர்கள் அழியுமட்டும் அவர்களை மிகவும் கலங்கடிப்பா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டைய ராஜாக்களை உன் கையில் ஒப்புக்கொடுப்பார்; அவர்கள் பேர் வானத்தின்கீழ் இராதபடிக்கு அவர்களைச் சங்கரிக்கக் கடவாய்; நீ அவர்களைச் சங்கரித்துத் தீருமட்டும் ஒருவரும் உனக்கு எதிர்த்து நிற்கமாட்டா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டைய ராஜாக்களை உன் கையில் ஒப்புக்கொடுப்பார்; அவர்கள் பேர் வானத்தின்கீழ் இராதபடிக்கு அவர்களைச் சங்கரிக்கக் கடவாய்; நீ அவர்களைச் சங்கரித்துத் தீருமட்டும் ஒருவரும் உனக்கு எதிர்த்து நிற்கமாட்டா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களைபோல நீ சாபத்துக்குள்ளாகாதபடி அருவருப்பானதை உன்வீட்டிலே கொண்டுபோகாயாக; அதைச் சீ என்று வெறுத்து முற்றிலும் அருவருக்கக் கடவாய், அது சாபத்திற்குள்ளான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களைபோல நீ சாபத்துக்குள்ளாகாதபடி அருவருப்பானதை உன்வீட்டிலே கொண்டுபோகாயாக; அதைச் சீ என்று வெறுத்து முற்றிலும் அருவருக்கக் கடவாய், அது சாபத்திற்குள்ளான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களைபோல நீ சாபத்துக்குள்ளாகாதபடி அருவருப்பானதை உன்வீட்டிலே கொண்டுபோகாயாக; அதைச் சீ என்று வெறுத்து முற்றிலும் அருவருக்கக் கடவாய், அது சாபத்திற்குள்ளான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 அவர்களை உன்னிடத்தில் ஒப்புக்கொடுக்கும்போது, அவர்களை முறிய அடித்து, அவர்களைச் சங்காரம் பண்ணக்கடவாய்; அவர்களோடே உடன்படிக்கைபண்ணவும் அவர்களுக்கு இரங்கவும் வேண்டா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 அவர்களை உன்னிடத்தில் ஒப்புக்கொடுக்கும்போது, அவர்களை முறிய அடித்து, அவர்களைச் சங்காரம் பண்ணக்கடவாய்; அவர்களோடே உடன்படிக்கைபண்ணவும் அவர்களுக்கு இரங்கவும் வேண்டா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டே சம்பந்தம் கலவாயாக; உன் குமாரத்திகளை அவர்கள் குமாரருக்குக் கொடாமலும், அவர்கள் குமாரத்திகளைக் உன் குமாரருக்கும் கொள்ளாமலும் இருப்பாயாக.]]></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ன்னைப் பின்பற்றாமல், அந்நிய தேவர்களைச் சேவிக்கும்படி அவர்கள் உன் குமாரரை விலகப்பண்ணுவார்கள்; அப்பொழுது கர்த்தருடைய கோபம் உங்கள்மேல் மூண்டு, உங்களைச் சீக்கிரத்தில் அழிக்கு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ன்னைப் பின்பற்றாமல், அந்நிய தேவர்களைச் சேவிக்கும்படி அவர்கள் உன் குமாரரை விலகப்பண்ணுவார்கள்; அப்பொழுது கர்த்தருடைய கோபம் உங்கள்மேல் மூண்டு, உங்களைச் சீக்கிரத்தில் அழிக்கு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ன்னைப் பின்பற்றாமல், அந்நிய தேவர்களைச் சேவிக்கும்படி அவர்கள் உன் குமாரரை விலகப்பண்ணுவார்கள்; அப்பொழுது கர்த்தருடைய கோபம் உங்கள்மேல் மூண்டு, உங்களைச் சீக்கிரத்தில் அழிக்கு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அவர்களுக்குச் செய்யவேண்டியது என்னவென்றால்: அவர்கள் பலிபீடங்களை இடித்து, அவர்கள் சிலைகளைத் தகர்த்து, அவர்கள் தோப்புகளை வெட்டி, அவர்கள் விக்கிரகங்களை அக்கினியிலே எரித்துப்போடவேண்டு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அவர்களுக்குச் செய்யவேண்டியது என்னவென்றால்: அவர்கள் பலிபீடங்களை இடித்து, அவர்கள் சிலைகளைத் தகர்த்து, அவர்கள் தோப்புகளை வெட்டி, அவர்கள் விக்கிரகங்களை அக்கினியிலே எரித்துப்போடவேண்டு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அவர்களுக்குச் செய்யவேண்டியது என்னவென்றால்: அவர்கள் பலிபீடங்களை இடித்து, அவர்கள் சிலைகளைத் தகர்த்து, அவர்கள் தோப்புகளை வெட்டி, அவர்கள் விக்கிரகங்களை அக்கினியிலே எரித்துப்போடவேண்டு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 உன் தேவனாகிய கர்த்தருக்குப் பரிசுத்த ஜனம், பூச்சக்கரத்திலுள்ள எல்லா ஜனங்களிலும் உன் தேவனாகிய கர்த்தர் உன்னைத் தமக்குச் தெரிந்துகொண்டா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 உன் தேவனாகிய கர்த்தருக்குப் பரிசுத்த ஜனம், பூச்சக்கரத்திலுள்ள எல்லா ஜனங்களிலும் உன் தேவனாகிய கர்த்தர் உன்னைத் தமக்குச் தெரிந்துகொண்டா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கல ஜனங்களிலும் நீங்கள் திரட்சியான ஜனமென்று கர்த்தர் உங்கள்பேரில் அன்புவைத்து உங்களைத் தெரிந்துகொள்ளவில்லை; நீங்கள் சகல ஜனங்களிலும் கொஞ்சமாயிருந்தீ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கல ஜனங்களிலும் நீங்கள் திரட்சியான ஜனமென்று கர்த்தர் உங்கள்பேரில் அன்புவைத்து உங்களைத் தெரிந்துகொள்ளவில்லை; நீங்கள் சகல ஜனங்களிலும் கொஞ்சமாயிருந்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ம்மைப் பகைக்கிறவர்களுக்குப் பிரத்தியட்சமாய்ப் பதிலளித்து அவர்களை அழிப்பார் என்றும், தம்மைப் பகைக்கிறவனுக்கு அவர் தாமதியாமல் பிரத்தியட்சமாய்ப் பதிலளிப்பார் என்றும் நீ அறியக்கடவாய்.]]></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ம்மைப் பகைக்கிறவர்களுக்குப் பிரத்தியட்சமாய்ப் பதிலளித்து அவர்களை அழிப்பார் என்றும், தம்மைப் பகைக்கிறவனுக்கு அவர் தாமதியாமல் பிரத்தியட்சமாய்ப் பதிலளிப்பார் என்றும் நீ அறியக்கடவாய்.]]></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நீ செய்யும்படி நான் இன்று உனக்குக் கட்டளையிடுகிற கற்பனைகளையும் கட்டளைகளையும் நியாயங்களையும் கைக்கொள்வாயாக.]]></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நீ செய்யும்படி நான் இன்று உனக்குக் கட்டளையிடுகிற கற்பனைகளையும் கட்டளைகளையும் நியாயங்களையும் கைக்கொள்வாயாக.]]></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8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দ্বিতীয় বিবরণ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মরা যদি এই সমস্ত বিধিগুলো মেনে চলো এবং সেগুলো পালন করার ব্যাপারে তোমরা যদি যত্ন নাও, তা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তোমাদের ঈশ্বর তোমাদের সঙ্গে প্রেমের নিয়মে চলবেন, যা তিনি তোমাদের পূর্বপুরুষদের কাছে প্রতিজ্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তিনি তোমাদের ভালোবাসবেন, আশীর্বাদ করবেন এবং তোমাদের সংখ্যায় বৃদ্ধি করবেন| তিনি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ন্তানদের আশীর্বাদ করবেন এবং তোমাদের জমিগুলোকে উত্কৃষ্ট ফসলের দ্বারা সমৃদ্ধ করবেন| তিনি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স্য, নতুন দ্রাক্ষারস এবং তেল দেবেন| তিনি তাঁর আশীর্বাদের সাহায্যে তোমাদের গরুগুলোকে বাছুরে সমৃদ্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তোমাদের মেষগুলোকে মেষশাবকে সমৃদ্ধ করবেন| তিনি তোমাদের পূর্বপুরুষদের কাছে য়ে দেশ দেওয়া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জ্ঞা করেছিলেন সেই দেশে তোমরা এই সমস্ত আশীর্বাদ ভোগ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সমস্ত জাতির থেকে তোমরা বেশী আশীর্বাদ পাবে| প্রত্যেক স্বামী-স্ত্রীর সন্তান হবে|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রুগুলোরও বাছুর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এবং প্রভু তোমাদের থেকে সমস্ত অসুখ দূর করে দেবেন| প্রভু তোমাদের আর সেই সাংঘাতিক অসুখগুলো দ্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ক্রান্ত হতে দেবেন না, য়েগুলো তোমাদের মিশরে হত| কিন্তু প্রভু তোমাদের শত্রুদের মধ্যে সেই অসুখে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ক্রমণ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প্রভু, তোমাদের ঈশ্বর, যাদের পরাজিত করার জন্য তোমাদের সাহায্য করেন, তোমরা সেই সমস্ত লোকদের অবশ্য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ধ্বংস করবে| তাদের জন্য দুঃখিত হয়ো না এবং তাদের দেবতার পূজা করো না, কারণ তা তোমাদের পক্ষে ফাঁ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ড়ার ম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তোমরা মনে মনে বোলো না, ‘এই সমস্ত দেশের লোকরা আমাদের থেকে শক্তিশালী| আমরা তাদের কি প্র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রিয়ে য়েতে বাধ্য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তোমরা তাদের ভয় করো না| প্রভু, তোমাদের ঈশ্বর, ফরৌণ এবং মিশরের সমস্ত লোকদের প্রতি কি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গুলো তোমরা অবশ্যই মনে রাখ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তাদের তিনি য়ে সাংঘাতিক সমস্যায় ফেলেছিলেন এবং য়ে সব আশ্চর্য় কাজ করেছিলেন, সেগুলো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ছিলে| তোমরা দেখেছিলে য়ে তোমাদের মিশর থেকে বের করে আনার জন্য প্রভু কিভাবে তাঁর মহান ক্ষমতা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ক্তি ব্যবহার করেছিলেন| তোমরা যাদের ভয় পাও সেই সমস্ত জাতির বিরুদ্ধেও প্রভু তোমাদের ঈশ্বর, সেই এক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জ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য়ে সমস্ত লোকরা তোমাদের কাছ থেকে পালাবে এবং নিজেদের লুকিয়ে রাখবে, প্রভু তোমাদের ঈশ্বর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জে বের করার জন্য ভীমরুল পাঠাবেন য়েন অবশিষ্টরাও ধ্বংস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ঐ সমস্ত লোকদের সম্পর্কে ভীত হয়ো না| কারণ প্রভু, তোমাদের ঈশ্বর, তোমাদের সঙ্গে আছেন| তিনি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মাত্র মহান এবং ভয়ঙ্কর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প্রভু, তোমাদের ঈশ্বর, ঐ সমস্ত দেশের লোকদের ধীরে ধীরে তোমাদের দেশ ত্যাগ করতে বাধ্য করবেন|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সকলকে এক সময়ে ধ্বংস করতে পারবে না| যদি তোমরা তাই কর, তাহলে বন্য জন্তুর সংখ্যা এত বেশী পরিমা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দ্ধি পাবে যা তোমাদের পক্ষে ক্ষতিকর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কিন্তু প্রভু তোমাদের ঈশ্বর, ঐ সমস্ত জাতিগুলিকে তোমাদের হাতে সমর্পণ করবেন এবং তারা যতক্ষ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য়ন্ত না ধ্বংসপ্রাপ্ত হয়, ততক্ষণ পর্য়ন্ত তিনি যুদ্ধ চলাকালীন তাদের বিভ্রান্ত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তাদের রাজাদের পরাজিত করতে প্রভু তোমাদের সাহায্য করবেন| তোমরা তাদের হত্যা করবে এবং তারা য়ে কখন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বিত ছিল সে কথা পৃথিবীর লোক ভুলে যাবে| তাদের বিনষ্ট করা পর্য়ন্ত কেউ তোমাদের থামাতে সক্ষম হ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তোমরা অবশ্যই তাদের প্রতিমাগুলি আগুনে পুড়িয়ে ফেলবে| ঐ প্রতিমার গায়ের রূপো অথবা সোনায়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ভ করবে না এবং সেগুলি নিজেদের জন্য নেবে না| অন্যথায এ তোমাদের কাছে ফাঁদের মতো হবে - তা তোমাদের জী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ধ্বংস করে দেবে| কারণ প্রভু, তোমাদের ঈশ্বর, প্রতিমা ঘৃণা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তোমরা তোমাদের বাড়ীতে অবশ্যই ঐরকম কোন সাংঘাতিক মূর্ত্তি নিয়ে আসবে না| অন্যথায তোমরাও ধ্বংসে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ঐরকম অভিশপ্ত হবে. ঐ সমস্ত সাংঘাতিক জিনিসগুলোকে তোমরা অবশ্যই ঘৃণা করবে এবং ঐ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র্ত্তিগুলোকে অবশ্যই ধ্বংস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প্রভু, তোমাদের ঈশ্বর, যখন তোমাদের নেতৃত্ব দিয়ে সেই দেশে নিয়ে যাবেন, য়ে দেশে তোমরা অধিগ্রহণে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প্রবেশ করছো, তখন প্রভু তোমাদের সামনে অনেক জাতিকে দূর করে দেবেন - য়েমন হিত্তীয়, গির্গা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মোরীয়, কনানীয়, পরিষীয়, হিব্বীয় এবং যিবূষীয় তোমাদের থেকে অনেক বড় এবং অনেক শক্তিশালী সাত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প্রভু, তোমাদের ঈশ্বর, এই জাতিগুলোকে তোমাদের কাছে সমর্পণ করলে পরে তোমরা তাদের পরাজিত করবে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সম্পূর্ণভাবে ধ্বংস করবে| তাদের সঙ্গে কোনোরকম নিয়ম কোরো না| তাদের ক্ষমা প্রদর্শন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দের মধ্যে কাউকে বিয়ে করো না এবং তোমাদের ছেলেমেয়েরাও য়েন ঐসব অন্য জাতির কাউকে বিয়ে 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কারণ, ঐ সমস্ত লোকরা তোমাদের সন্তানদের আমাকে অনুসরণ করা থেকে অনেক দূরে নিয়ে যাবে| তখন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ন্তানরা অন্য দেবতাদের পূজা করবে এবং প্রভু তোমাদের প্রতি প্রচণ্ড ক্ষুব্ধ হবেন| তিনি তোমাদের খু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ড়াতাড়ি ধ্বংস করে দে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ঐ জাতিগুলির প্রতি তোমরা অবশ্যই এগুলো করবে| তোমরা অবশ্যই তাদের পূজার বেদীগুলোকে ভেঙে দেবে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স্মরণ-স্তম্ভগুলোকে ভেঙে টুকরো টুকরো করে দেবে| তোমরা তাদের আশেরার খুঁটিগুলি কেটে ফেলবে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মূর্ত্তিগুলোকেও আগুনে পুড়িয়ে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কারণ তোমরা প্রভুর নিজের লোক| পৃথিবীর ওপরের সমস্ত জাতির মধ্য থেকে প্রভু তোমাদের ঈশ্বর তোমাদের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শেষ লোক হবার জন্য বেছে নিয়েছিলেন, সে লোকরা কেবলমাত্র তাঁরই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মরা অন্য জাতির থেকে সংখ্যায় অধিক ছিলে বলে প্রভু তোমাদের ভালোবেসে বেছে নেন নি, কিন্তু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জাতির মধ্যে সংখ্যায় খুবই কম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মহত্‌ শক্তির সাহায্যে প্রভু তোমাদের মিশর থেকে বের করে নিয়ে এসেছিলেন| ক্রীতদাস অবস্থা থেকে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শরের রাজা ফরৌণের অধীনতা থেকে তিনি তোমাদের মুক্ত করেছিলেন কারণ প্রভু তোমাদের ভালোবাসেন এবং 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পূর্বপুরুষদের কাছে য়ে প্রতিজ্ঞা করেছিলেন সেই প্রতিজ্ঞা রাখতে চা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সুতরাং মনে রেখো, প্রভু, তোমাদের ঈশ্বর, হলেন একমাত্র ঈশ্বর এবং তোমরা তাঁর ওপরে আস্থা রাখ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নি তাঁর নিয়ম রক্ষা করেন| যারা তাঁকে ভালোবাসে এবং তাঁর আজ্ঞা মেনে চলে সেই সমস্ত লোকদের প্রতি 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ভালোবাসা এবং দযা প্রদর্শন করেন| পরবর্তী এক হাজার বংশের মধ্য দিয়ে তিনি তাঁর ভালোবাসা এবং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দর্শন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কিন্তু তাঁকে যারা ঘৃণা করে, প্রভু সেই সমস্ত লোকদের শাস্তি দেন| তিনি তাদের ধ্বংস করে দেবেন| তাঁ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 ঘৃণা করে, সেই সমস্ত লোকদের শাস্তি দেওয়ার ব্যাপারে তিনি দেরী করবে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সুতরাং আমি আজ তোমাদের য়েগুলো দিলাম, সেই সমস্ত আদেশ, বিধি এবং নিয়ম মেনে চলার ব্যাপারে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বই সতর্ক থা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7]]></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2026-10-21T06:19:51Z</dcterms:created>
  <dcterms:modified xsi:type="dcterms:W3CDTF">2026-10-21T06:19:51Z</dcterms:modified>
  <dc:title>দ্বিতীয় বিবরণ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