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யில்லாத கலாத்தியரே, நீங்கள் சத்தியத்திற்குக் கீழ்ப்படியாமற்போகத்தக்கதாக உங்களை மயக்கினவன் யார்? இயேசுகிறிஸ்து சிலுவையிலறையப்பட்டவராக உங்கள் கண்களுக்குமுன் பிரத்தியட்சமாய் உங்களுக்குள்ளே வெளிப்படுத்தப்பட்டிருந்தார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யில்லாத கலாத்தியரே, நீங்கள் சத்தியத்திற்குக் கீழ்ப்படியாமற்போகத்தக்கதாக உங்களை மயக்கினவன் யார்? இயேசுகிறிஸ்து சிலுவையிலறையப்பட்டவராக உங்கள் கண்களுக்குமுன் பிரத்தியட்சமாய் உங்களுக்குள்ளே வெளிப்படுத்தப்பட்டிருந்தார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றைமாத்திரம் உங்களிடத்தில் அறியவிரும்புகிறேன்; நியாயப்பிரமாணத்தின் கிரியைகளினாலேயோ, விசுவாசக் கேள்வியினாலேயோ, எதினாலே ஆவியைப் பெற்றீர்கள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றைமாத்திரம் உங்களிடத்தில் அறியவிரும்புகிறேன்; நியாயப்பிரமாணத்தின் கிரியைகளினாலேயோ, விசுவாசக் கேள்வியினாலேயோ, எதினாலே ஆவியைப் பெற்றீ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யினாலே ஆரம்பம்பண்ணின நீங்கள் இப்பொழுது மாம்சத்தினாலே முடிவுபெறப்போகிறீர்களோ? நீங்கள் இத்தனை புத்தியீனர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யினாலே ஆரம்பம்பண்ணின நீங்கள் இப்பொழுது மாம்சத்தினாலே முடிவுபெறப்போகிறீர்களோ? நீங்கள் இத்தனை புத்தியீனர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்தனை பாடுகளையும் வீணாய்ப் பட்டீர்களோ? அவைகள் வீணாய்ப்போயிற்ற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உங்களுக்கு ஆவியை அளித்து, உங்களுக்குள்ளே அற்புதங்களை நடப்பிக்கிறவர் அதை நியாயப்பிரமாணத்தின் கிரியைகளினாலேயோ, விசுவாசக் கேள்வியினாலேயோ, எதினாலே செய்கிற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உங்களுக்கு ஆவியை அளித்து, உங்களுக்குள்ளே அற்புதங்களை நடப்பிக்கிறவர் அதை நியாயப்பிரமாணத்தின் கிரியைகளினாலேயோ, விசுவாசக் கேள்வியினாலேயோ, எதினாலே செய்கிற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பிரகாம் தேவனை விசுவாசித்தான், அது அவனுக்கு நீதியாக எண்ண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விசுவாசமார்க்கத்தார்கள் எவர்களோ அவர்களே ஆபிரகாமின் பிள்ளைகளென்று அறிவீ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தேவன் விசுவாசத்தினாலே புறஜாதிகளை நீதிமான்களாக்குகிறாரென்று வேதம் முன்னாகக் கண்டு: உனக்குள் சகல ஜாதிகளும் ஆசீர்வதிக்கப்படும் என்று ஆபிரகாமுக்குச் சுவிசேஷமாய் முன்னறிவி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தேவன் விசுவாசத்தினாலே புறஜாதிகளை நீதிமான்களாக்குகிறாரென்று வேதம் முன்னாகக் கண்டு: உனக்குள் சகல ஜாதிகளும் ஆசீர்வதிக்கப்படும் என்று ஆபிரகாமுக்குச் சுவிசேஷமாய் முன்னறிவி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படி விசுவாசமார்க்கத்தார் விசுவாசமுள்ள ஆபிரகாமுடனே ஆசீர்வதிக்கப்பட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யாயப்பிரமாணத்தின் கிரியைக்காரராகிய யாவரும் சாபத்திற்குட்பட்டிருக்கிறார்கள்; நியாயப்பிரமாண புஸ்தகத்தில் எழுதப்பட்டவைகளையெல்லாம் செய்யத்தக்கதாக அவைகளில் நிலைத்திராதவன் எவனோ அவன் சபிக்கப்பட்டவன் என்று எழுதியிருக்கிற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யாயப்பிரமாணத்தின் கிரியைக்காரராகிய யாவரும் சாபத்திற்குட்பட்டிருக்கிறார்கள்; நியாயப்பிரமாண புஸ்தகத்தில் எழுதப்பட்டவைகளையெல்லாம் செய்யத்தக்கதாக அவைகளில் நிலைத்திராதவன் எவனோ அவன் சபிக்கப்பட்டவன் என்று எழுதியிருக்கிறத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யாயப்பிரமாணத்தினாலே ஒருவனும் தேவனிடத்தில் நீதிமானாகிறதில்லையென்பது வெளியரங்கமாயிருக்கிறது. ஏனெனில், விசுவாசத்தினாலே நீதிமான் பிழைப்பான் என்று எழுதியிருக்கிற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யாயப்பிரமாணத்தினாலே ஒருவனும் தேவனிடத்தில் நீதிமானாகிறதில்லையென்பது வெளியரங்கமாயிருக்கிறது. ஏனெனில், விசுவாசத்தினாலே நீதிமான் பிழைப்பான் என்று எழுதியிருக்கிற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யாயப்பிரமாணமோ விசுவாசத்திற்குரியதல்ல; அவைகளைச் செய்கிற மனுஷனே அவைகளால் பிழை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ுக்கு உண்டான ஆசீர்வாதம் கிறிஸ்து இயேசுவினால் புறஜாதிகளுக்கு வரும்படியாகவும், ஆவியைக்குறித்துச் சொல்லப்பட்ட வாக்குத்தத்தத்தை நாம் விசுவாசத்தினாலே பெறும்படியாகவும் இப்படிய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ுக்கு உண்டான ஆசீர்வாதம் கிறிஸ்து இயேசுவினால் புறஜாதிகளுக்கு வரும்படியாகவும், ஆவியைக்குறித்துச் சொல்லப்பட்ட வாக்குத்தத்தத்தை நாம் விசுவாசத்தினாலே பெறும்படியாகவும் இப்படிய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மனுஷர் முறைமையின்படி சொல்லுகிறேன்; மனுஷர்களுக்குள்ளே உறுதிபண்ணப்பட்ட உடன்படிக்கையை ஒருவனும் தள்ளுகிறதுமில்லை, அதினோடே ஒன்றையும் கூட்டுகிறத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மனுஷர் முறைமையின்படி சொல்லுகிறேன்; மனுஷர்களுக்குள்ளே உறுதிபண்ணப்பட்ட உடன்படிக்கையை ஒருவனும் தள்ளுகிறதுமில்லை, அதினோடே ஒன்றையும் கூட்டுகிறது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பிரகாமுக்கும் அவனுடைய சந்ததிக்கும் வாக்குத்தத்தங்கள் பண்ணப்பட்டன; சந்ததிகளுக்கு என்று அநேகரைக்குறித்துச் சொல்லாமல், உன் சந்ததிக்கு என்று ஒருவனைக்குறித்துச் சொல்லியிருக்கிறார், அந்தச் சந்ததி கிறிஸ்துவ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பிரகாமுக்கும் அவனுடைய சந்ததிக்கும் வாக்குத்தத்தங்கள் பண்ணப்பட்டன; சந்ததிகளுக்கு என்று அநேகரைக்குறித்துச் சொல்லாமல், உன் சந்ததிக்கு என்று ஒருவனைக்குறித்துச் சொல்லியிருக்கிறார், அந்தச் சந்ததி கிறிஸ்துவ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சுதந்தரமானது நியாயப்பிரமாணத்தினாலே உண்டானால் அது வாக்குத்தத்தத்தினாலே உண்டாயிராது; தேவன் அதை ஆபிரகாமுக்கு வாக்குத்தத்தத்தினாலே அருளிச்செய்தார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சுதந்தரமானது நியாயப்பிரமாணத்தினாலே உண்டானால் அது வாக்குத்தத்தத்தினாலே உண்டாயிராது; தேவன் அதை ஆபிரகாமுக்கு வாக்குத்தத்தத்தினாலே அருளிச்செய்தார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ானால், நியாயப்பிரமாணத்தின் நோக்கமென்ன? வாக்குத்தத்தத்தைப்பெற்ற சந்ததி வருமளவும் அது அக்கிரமங்களினிமித்தமாகக் கூட்டப்பட்டு, தேவதூதரைக்கொண்டு மத்தியஸ்தன் கையிலே கட்டளையிடப்பட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ானால், நியாயப்பிரமாணத்தின் நோக்கமென்ன? வாக்குத்தத்தத்தைப்பெற்ற சந்ததி வருமளவும் அது அக்கிரமங்களினிமித்தமாகக் கூட்டப்பட்டு, தேவதூதரைக்கொண்டு மத்தியஸ்தன் கையிலே கட்டளையிடப்பட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த்தியஸ்தன் ஒருவனுக்குரியவனல்ல, தேவனோ ஒருவ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ியாயப்பிரமாணம் தேவனுடைய வாக்குத்தத்தங்களுக்கு விரோதமா? அல்லவே; உயிரைக் கொடுக்கத்தக்க நியாயப்பிரமாணம் அருளப்பட்டிருந்ததானால், நீதியானது நியாயப்பிரமாணத்தினால் உண்டாயிருக்கும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ியாயப்பிரமாணம் தேவனுடைய வாக்குத்தத்தங்களுக்கு விரோதமா? அல்லவே; உயிரைக் கொடுக்கத்தக்க நியாயப்பிரமாணம் அருளப்பட்டிருந்ததானால், நீதியானது நியாயப்பிரமாணத்தினால் உண்டாயிருக்கு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ாதபடியால், இயேசுகிறிஸ்துவைப் பற்றும் விசுவாசத்தினாலே பலிக்கிற வாக்குத்தத்தம் விசுவாசமுள்ளவர்களுக்கு அளிக்கப்படும்படி வேதம் எல்லாரையும் ஏகமாய்ப் பாவத்தின்கீழ் அடைத்துப்போ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ாதபடியால், இயேசுகிறிஸ்துவைப் பற்றும் விசுவாசத்தினாலே பலிக்கிற வாக்குத்தத்தம் விசுவாசமுள்ளவர்களுக்கு அளிக்கப்படும்படி வேதம் எல்லாரையும் ஏகமாய்ப் பாவத்தின்கீழ் அடைத்துப்போ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விசுவாசம் வருகிறதற்குமுன்னே, வெளிப்படப்போகிற விசுவாசத்திற்கு ஏதுவாக நாம் அடைக்கப்பட்டவர்களாய் நியாயப்பிரமாணத்தின்கீழ் காவல் பண்ணப்பட்டிருந்த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விசுவாசம் வருகிறதற்குமுன்னே, வெளிப்படப்போகிற விசுவாசத்திற்கு ஏதுவாக நாம் அடைக்கப்பட்டவர்களாய் நியாயப்பிரமாணத்தின்கீழ் காவல் பண்ணப்பட்டிருந்த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க, நாம் விசுவாசத்திலே நீதிமான்களாக்கப்படுவதற்கு நியாயப்பிரமாணம் நம்மைக் கிறிஸ்துவினிடத்தில் வழிநடத்துகிற உபாத்தியாய் இ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க, நாம் விசுவாசத்திலே நீதிமான்களாக்கப்படுவதற்கு நியாயப்பிரமாணம் நம்மைக் கிறிஸ்துவினிடத்தில் வழிநடத்துகிற உபாத்தியாய் இ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ிசுவாசம் வந்தபின்பு நாம் உபாத்திக்குக் கீழானவர்களல்லவ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ெல்லாரும் கிறிஸ்து இயேசுவைப்பற்றும் விசுவாசத்தினால் தேவனுடைய புத்திரராயிருக்கிறீ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னெனில், உங்களில் கிறிஸ்துவுக்குள்ளாக, ஞானஸ்நானம் பெற்றவர்கள் எத்தனைபேரோ அத்தனைபேரும் கிறிஸ்துவைத் தரித்துக்கொண்டீ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ூதனென்றும் கிரேக்கனென்றுமில்லை, அடிமையென்றும் சுயாதீனனென்றுமில்லை, ஆணென்றும் பெண்ணென்றுமில்லை; நீங்களெல்லாரும் கிறிஸ்து இயேசுவுக்குள் ஒன்றாயிருக்கிற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ூதனென்றும் கிரேக்கனென்றுமில்லை, அடிமையென்றும் சுயாதீனனென்றுமில்லை, ஆணென்றும் பெண்ணென்றுமில்லை; நீங்களெல்லாரும் கிறிஸ்து இயேசுவுக்குள் ஒன்றாயிருக்கிற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கிறிஸ்துவினுடையவர்களானால், ஆபிரகாமின் சந்ததியாராயும், வாக்குத்தத்தத்தின்படியே சுதந்தரராயும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ಬುದ್ಧಿಯಿಲ್ಲದ ಗಲಾತ್ಯದವರೇ, ಸತ್ಯಕ್ಕೆ ವಿಧೇಯರಾಗದಂತೆ ನಿಮ್ಮನ್ನು ಯಾರು ಮರುಳುಗೊಳಿಸಿದರು? ಯೇಸು ಕ್ರಿಸ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ಿಲುಬೆಗೆ ಹಾಕಿಸಿಕೊಂಡವನಾಗಿ ನಿಮ್ಮ ಕಣ್ಣೆದುರಿನಲ್ಲಿ ಸ್ಪಷ್ಟವಾಗಿ ವರ್ಣಿಸಲ್ಪಟ್ಟನ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ಂದು ಸಂಗತಿಯನ್ನು ಮಾತ್ರ ನಿಮ್ಮಿಂದ ತಿಳುಕೊಳ್ಳಬೇಕೆಂದಿದ್ದೇನೆ. ನೀವು ಆತ್ಮನನ್ನು ಹೊಂದಿದ್ದು ನ್ಯಾಯಪ್ರಮಾ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ಯೆಗಳಿಂದಲೋ? ಇಲ್ಲವೆ ಕೇಳಿ ನಂಬಿದ್ದ ರಿಂದಲ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ಇಷ್ಟು ಬುದ್ಧಿಯಿಲ್ಲ ದವರಾಗಿದ್ದೀರಾ? ಆತ್ಮನಿಗನುಸಾರವಾಗಿ ಪ್ರಾರಂಭಿಸಿ ಈಗ ಶಾರೀರಿಕ ರೀತ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ಪೂರ್ಣರಾಗಬೇಕೆಂದಿ ದ್ದೀರ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ಾಗಾದರೆ ನೀವು ಅಷ್ಟು ಬಾಧೆಗಳನ್ನು ಅನುಭವಿಸಿದ್ದು ವ್ಯರ್ಥವಾಯಿತೋ? ವ್ಯರ್ಥವಾಯಿ ತೇ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ು ಆತ್ಮನನ್ನು ನಿಮಗೆ ಕೊಟ್ಟು ನಿಮ್ಮಲ್ಲಿ ಮಹತ್ಕಾರ್ಯಗಳನ್ನು ನಡಿಸಿದನಲ್ಲಾ. ಹಾಗೆ ಮಾಡಿದ್ದು ನ್ಯಾಯಪ್ರಮಾ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ಯೆಗಳಿಂದಲೋ ಇಲ್ಲವೆ ಕೇಳಿ ನಂಬಿದ್ದರಿಂದಲ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ಬ್ರಹಾಮನು ಸಹದೇವ ರನ್ನು ನಂಬಿದನು, ಆ ನಂಬಿಕೆಯು ಅವನಿಗೆ ನೀತಿ ಯೆಂದು ಎಣ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ನಂಬುವವರೇ ಅಬ್ರಹಾಮನ ಮಕ್ಕಳೆಂದು ನೀವು ತಿಳಿ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ೇವರು ಅನ್ಯಜನರನ್ನು ನಂಬಿಕೆಯ ಮೂಲಕ ವಾಗಿಯೇ ನೀತಿವಂತರೆಂದು ನಿರ್ಣಯಿಸುವನೆಂಬ ದಾಗಿ ಬರಹವು ಮೊದಲೇ ಕಂಡು ಅಬ್ರಹಾ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ಗೆ--ನಿನ್ನ ಮೂಲಕ ಎಲ್ಲಾ ಜನಾಂಗಗಳವರಿಗೆ ಆಶೀರ್ವಾದವುಂಟಾಗುವದೆಂಬ ಸುವಾರ್ತೆಯನ್ನು ಮುಂಚಿತವಾಗಿಯೇ ಸಾರಿತ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ೀಗಿರಲಾಗಿ ನಂಬುವವರು ನಂಬಿಕೆಯಿಟ್ಟ ಅಬ್ರಹಾಮನೊಂದಿಗೆ ಆಶೀರ್ವಾದವನ್ನು ಹೊಂದ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್ಯಾಯ ಪ್ರಮಾಣದ ಕ್ರಿಯೆಗಳನ್ನು ಆಧಾರ ಮಾಡಿಕೊಳ್ಳುವವ ರೆಲ್ಲರೂ ಶಾಪಾಧೀನರಾಗಿದ್ದಾರೆ. ಹೇಗಂದರೆ, ನ್ಯಾಯ ಪ್ರಮಾ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ಂಥದೊಳಗೆ ಬರೆದಿರುವವುಗಳನ್ನೆಲ್ಲಾ ನಿತ್ಯವೂ ಕೈಕೊಳ್ಳದಿರುವ ಪ್ರತಿಯೊಬ್ಬನು ಶಾಪಗ್ರಸ್ತ ನೆಂದು ಬರೆ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ನ್ಯಾಯಪ್ರಮಾಣದಿಂದ ಯಾವನೂ ದೇವರ ಸನ್ನಿಧಿಯಲ್ಲಿ ನೀತಿವಂತ ನಾಗುವದಿಲ್ಲವೆಂಬದು ಸ್ಪಷ್ಟವಾಗಿದೆ. ಯಾಕ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ವಂತನು ನಂಬಿಕೆಯಿಂದಲೇ ಬದುಕುವನು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್ಯಾಯಪ್ರಮಾಣಕ್ಕೆ ನಂಬಿಕೆಯು ಆಧಾರ ವಲ್ಲ. ಆದರೆ--ಅದರ ಕ್ರಿಯೆಗಳನ್ನು ಮಾಡುವವನೇ ಅವುಗಳ ಮೂಲಕ ಬದುಕುವನ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್ರಿಸ್ತನು ನಮ್ಮ ನಿಮಿತ್ತ ಶಾಪವಾಗಿ ಮಾಡಲ್ಪಟ್ಟು ನ್ಯಾಯಪ್ರಮಾಣದ ಶಾಪದೊಳಗಿಂದ ನಮ್ಮನ್ನು ಬಿ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--ಮರಕ್ಕೆ ತೂಗಹಾಕಲ್ಪಟ್ಟ ಪ್ರತಿಯೊಬ್ಬನು ಶಾಪಗ್ರಸ್ತನು ಎಂದು ಬರೆದದೆ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ಬ್ರಹಾಮನಿಗೆ ಉಂಟಾದ ಆಶೀರ್ವಾದವು ಯೇಸು ಕ್ರಿಸ್ತನ ಮೂಲಕ ಆನ್ಯಜನರಿಗೆ ಉಂಟಾಗು ವಂತೆ ದೇವರು ವಾಗ್ದಾನ ಮಾ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ನು ನಮಗೆ ನಂಬಿಕೆಯ ಮೂಲಕ ದೊರಕುವಂತ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ಹೊದರರೇ, ಮನುಷ್ಯ ರೀತಿಯಲ್ಲಿ ನಾನು ಮಾತನಾಡುತ್ತೇನೆ. ಸ್ಥಿರಪಡಿಸಿದ ಒಂದು ಒಡಂಬಡಿಕೆ ಯು ಕೇವಲ ಮನುಷ್ಯನದಾಗಿದ್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ಯಾರೂ ರದ್ದು ಮಾಡುವದಿಲ್ಲ ಇಲ್ಲವೆ ಅದಕ್ಕೆ ಹೆಚ್ಚೇನೂ ಕೂಡ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ೇವರು ಅಬ್ರಹಾಮನಿಗೂ ಅವನ ಸಂತತಿಗೂ ವಾಗ್ದಾನಗಳನ್ನು ಮಾಡಿದನು; ಆತನು--ನಿನ್ನ ಸಂತತಿಗಳಿಗೆ ಎಂದು ಹೇಳಿ ಅನೇಕ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ೂಚಿಸದೆ--ನಿನ್ನ ಸಂತತಿಗೆ ಎಂದು ಹೇಳಿ ಒಬ್ಬನನ್ನೇ ಸೂಚಿಸುತ್ತಾನೆ. ಆ ಒಬ್ಬಾತನು ಕ್ರಿಸ್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ಹೇಳುವದೇನಂದರೆ, ದೇವರು ಕ್ರಿಸ್ತನಲ್ಲಿ ಮೊದಲು ಸ್ಥಿರಪಡಿಸಿದ ಒಡಂಬಡಿಕೆಯನ್ನು ನಾನೂರ ಮೂವತ್ತು ವರುಷ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 ನ್ಯಾಯಪ್ರಮಾಣವು ರದ್ದು ಮಾಡಿ ಆ ವಾಗ್ದಾನವನ್ನು ವ್ಯರ್ಥ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ಬಾಧ್ಯತೆಯು ನ್ಯಾಯಪ್ರಮಾಣದಿಂದ ದೊರೆ ಯುವದಾದರೆ ಅದು ಇನ್ನು ವಾಗ್ದಾನದಿಂದ ದೊರೆಯು ವದಿಲ್ಲವೆಂದಾಯಿತು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ಅದನ್ನು ಅಬ್ರಹಾಮನಿಗೆ ವಾಗ್ದಾನದ ಮೂಲಕವಾಗಿಯೇ ದಯಪಾಲ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ಾಗಾದರೆ ನ್ಯಾಯಪ್ರಮಾಣವು ಯಾತಕ್ಕೆ? ವಾಗ್ದಾನದ ಸಂತತಿಯಾದಾತನು ಬರುವತನಕ ದೇವರು ಇಂಥಿಂಥದ್ದು ಅಪರಾಧವ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ುವದಕ್ಕಾಗಿ ಅದನ್ನು ವಾಗ್ದಾನದ ತರುವಾಯ ನೇಮಿಸಿ ದೂತರ ಮುಖಾಂತರ ಒಬ್ಬ ಮಧ್ಯಸ್ಥನ ಕೈಯಲ್ಲಿ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ಧ್ಯಸ್ಥನು ಒಬ್ಬನ ಮಧ್ಯಸ್ಥನಲ್ಲ; ಆದರೆ ದೇವರು ಒಬ್ಬ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ಾಗಾದರೆ ನ್ಯಾಯಪ್ರಮಾಣವು ದೇವರ ವಾಗ್ದಾನಗಳಿಗೆ ವಿರುದ್ಧವೋ? ಹಾಗೆ ಎಂದಿಗೂ ಹೇಳಬಾರದು; ಕೊಡಲ್ಪಟ್ಟ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ವು ಬದುಕಿಸುವದಕ್ಕೆ ಶಕ್ತಿಯುಳ್ಳದ್ದಾಗಿದ್ದರೆ ನಿಜವಾಗಿ ನ್ಯಾಯಪ್ರಮಾಣದಿಂದಲೇ ನೀತಿಯುಂಟಾಗ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ಾಗಾದರೆ ಯೇಸು ಕ್ರಿಸ್ತನಲ್ಲಿ ನಂಬಿಕೆಯಿಡು ವದರಿಂದ ಉಂಟಾಗುವ ಆ ವಾಗ್ದಾನವು ನಂಬುವ ವರಿಗೇ ಕೊಡಲ್ಪಡುವಂತೆ ಎ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ಕ್ಕೊಳ ಗಾಗಿದ್ದಾರೆಂದು ಬರಹವು ತೀರ್ಮಾನ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ನಂಬಿಕೆ ಬರುವದಕ್ಕೆ ಮೊದಲು, ತರು ವಾಯ ಪ್ರಕಟವಾಗಲಿರುವ ಆ ನಂಬಿಕೆಗೆ ವಶವಾಗು ವದಕ್ಕಾಗಿ ನಾವು ನ್ಯಾಯಪ್ರಮಾ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ೀನದಲ್ಲಿ ಇರಿಸಲ್ಪಟ್ಟಿ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ಾವು ನಂಬಿಕೆಯ ಮೂಲಕ ನೀತಿವಂತರೆಂದು ನಿರ್ಣಯಿಸಲ್ಪಡುವಂತೆ ನಮ್ಮನ್ನು ಕ್ರಿಸ್ತನ ಬಳಿಗೆ ತರುವ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ವು ನಮ್ಮ ಉಪಾಧ್ಯಾಯನಂ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ನಂಬಿಕೆಯು ಬಂದಿರಲಾಗಿ ನಾವಿನ್ನು ಉಪಾಧ್ಯಾಯನ ಕೆಳಗೆ ಎಂದಿಗೂ ಇರುವವರ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ೀವೆಲ್ಲರು ಕ್ರಿಸ್ತ ಯೇಸು ವಿನಲ್ಲಿಟ್ಟಿರುವ ನಂಬಿಕೆಯ ಮೂಲಕ ದೇವರ ಮಕ್ಕಳಾಗಿ 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ೇಗಂದರೆ ಕ್ರಿಸ್ತನಲ್ಲಿ ಸೇರುವದಕ್ಕೆ ಬಾಪ್ತಿಸ್ಮ ಮಾಡಿಸಿಕೊಂಡಿರುವ ನೀವೆಲ್ಲರು ಕ್ರಿಸ್ತನನ್ನು ಧರಿಸಿ ಕೊಂ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ೀವೆಲ್ಲರು ಕ್ರಿಸ್ತ ಯೇಸುವಿನಲ್ಲಿ ಒಂದೇ ಆಗಿರುವದರಿಂದ ಯೆಹೂದ್ಯನು ಗ್ರೀಕನು ಎಂದೂ ದಾಸನು ಸ್ವತಂತ್ರನು ಎಂದೂ ಗ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ಣ್ಣು ಎಂದೂ ಭೇದ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ೀವು ಕ್ರಿಸ್ತನವರಾಗಿದ್ದರೆ ಅಬ್ರಹಾಮನ ಸಂತತಿಯವರು ವಾಗ್ದಾನಕ್ಕನುಸಾರವಾಗಿ ಬಾಧ್ಯರೂ ಆ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2026-10-20T09:23:22Z</dcterms:created>
  <dcterms:modified xsi:type="dcterms:W3CDTF">2026-10-20T09:23:22Z</dcterms:modified>
  <dc:title>ಗಲಾತ್ಯದವರಿಗೆ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