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ஸ்து என்பவன் நாட்டிற்கு அதிபதியாக வந்து, மூன்று நாளானபின்பு, செசரியாவிலிருந்து எருசலேமுக்குப்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னும் யூதரில் முதன்மையானவர்களும் அவனிடத்தில் வந்து, பவுலுக்கு விரோதமாகப் பிராது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வழியிலே கொன்றுபோடும்படி சர்ப்பனையான யோசனையுள்ளவர்களாய், தங்கள்மேல் தயவுசெய்து, அவனை எருசலேமுக்கு அழைப்பிக்கவேண்டுமென்று வேண்ட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வழியிலே கொன்றுபோடும்படி சர்ப்பனையான யோசனையுள்ளவர்களாய், தங்கள்மேல் தயவுசெய்து, அவனை எருசலேமுக்கு அழைப்பிக்கவேண்டுமென்று வேண்டி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 பெஸ்து பிரதியுத்தரமாக: பவுலைச் செசரியாவிலே காவல்பண்ணியிருக்கிறதே; நானும் சீக்கிரமாக அங்கே போ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 தர்க்க விஷயங்களைக்குறித்து எனக்குச் சந்தேகமிருந்தபடியினால்: நீ எருசலேமுக்குப் போய், அங்கே இவைகளைக் குறித்து நியாயம் விசாரிக்கப்பட உனக்குச் சம்மதியா என்று கே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 தர்க்க விஷயங்களைக்குறித்து எனக்குச் சந்தேகமிருந்தபடியினால்: நீ எருசலேமுக்குப் போய், அங்கே இவைகளைக் குறித்து நியாயம் விசாரிக்கப்பட உனக்குச் சம்மதியா என்று கே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உங்களில் திறமுள்ளவர்கள் கூடவந்து அந்த மனுஷனிடத்தில் குற்றம் ஏதாகிலும் உண்டானால், அந்தக் குற்றத்தை அவன்மேல் சாட்டட்ட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உங்களில் திறமுள்ளவர்கள் கூடவந்து அந்த மனுஷனிடத்தில் குற்றம் ஏதாகிலும் உண்டானால், அந்தக் குற்றத்தை அவன்மேல் சாட்டட்ட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ப் பவுல், தான் இராயருக்கு முன்பாக நியாயம் விசாரிக்கப்படும்படிக்கு நிறுத்திவைக்கப்படவேண்மென்று அபயமிட்டபோது, நான் அவனை இராயனிடத்திற்கு அனுப்புமளவும் காவல்பண்ணும்படி கட்டளையிட்ட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ப் பவுல், தான் இராயருக்கு முன்பாக நியாயம் விசாரிக்கப்படும்படிக்கு நிறுத்திவைக்கப்படவேண்மென்று அபயமிட்டபோது, நான் அவனை இராயனிடத்திற்கு அனுப்புமளவும் காவல்பண்ணும்படி கட்டளையிட்ட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ிடத்திலே ஏறக்குறைய பத்துநாள் சஞ்சரித்து, பின்பு செசரியாவுக்குப் போய், மறுநாளிலே நியாயாசனத்தில் உட்கார்ந்து, பவுலைக் கொண்டுவரும்படி கட்டளைய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ிடத்திலே ஏறக்குறைய பத்துநாள் சஞ்சரித்து, பின்பு செசரியாவுக்குப் போய், மறுநாளிலே நியாயாசனத்தில் உட்கார்ந்து, பவுலைக் கொண்டுவரும்படி கட்டளைய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கிரிப்பா பெஸ்துவை நோக்கி: அந்த மனுஷன் சொல்லுகிறதை நானும் கேட்க மனதாயிருக்கிறேன் என்றான். அதற்கு அவன் நாளைக்கு நீர் கேட்கலா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போது, எருசலேமிலிருந்துவந்த யூதர்கள் அவனைச் சூழ்ந்துநின்று, தங்களால் ரூபிக்கக்கூடாத அநேகங் கொடிய குற்றங்களை அவன்மேல் சா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போது, எருசலேமிலிருந்துவந்த யூதர்கள் அவனைச் சூழ்ந்துநின்று, தங்களால் ரூபிக்கக்கூடாத அநேகங் கொடிய குற்றங்களை அவன்மேல் சா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ுநாளிலே அகிரிப்பாவும் பெர்னிக்கேயாளும் மிகுந்த ஆடம்பரத்துடனே வந்து சேனாபதிகளோடும் பட்டணத்துப்பிரதான மனுஷரோடுங்கூட நியாயஸ்தலத்தில் பிரவேசித்தார்கள். உடனே பெஸ்துவினுடைய கட்டளையின்படி பவுல் கொண்டுவர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ுநாளிலே அகிரிப்பாவும் பெர்னிக்கேயாளும் மிகுந்த ஆடம்பரத்துடனே வந்து சேனாபதிகளோடும் பட்டணத்துப்பிரதான மனுஷரோடுங்கூட நியாயஸ்தலத்தில் பிரவேசித்தார்கள். உடனே பெஸ்துவினுடைய கட்டளையின்படி பவுல் கொண்டுவர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பெஸ்து: அகிரிப்பா ராஜாவே, எங்களோடேகூட இவ்விடத்தில் வந்திருக்கிறவர்களே, நீங்கள் காண்கிற இந்த மனுஷனைக்குறித்து யூதஜனங்களெல்லாரும் எருசலேமிலும் இவ்விடத்திலும் என்னை வருந்திக் கேட்டுக்கொண்டு, இவன் இனி உயிரோடிருக்கிறது தகாதென்று சொல்லிக் கூக்குரல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பெஸ்து: அகிரிப்பா ராஜாவே, எங்களோடேகூட இவ்விடத்தில் வந்திருக்கிறவர்களே, நீங்கள் காண்கிற இந்த மனுஷனைக்குறித்து யூதஜனங்களெல்லாரும் எருசலேமிலும் இவ்விடத்திலும் என்னை வருந்திக் கேட்டுக்கொண்டு, இவன் இனி உயிரோடிருக்கிறது தகாதென்று சொல்லிக் கூக்குரல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பெஸ்து: அகிரிப்பா ராஜாவே, எங்களோடேகூட இவ்விடத்தில் வந்திருக்கிறவர்களே, நீங்கள் காண்கிற இந்த மனுஷனைக்குறித்து யூதஜனங்களெல்லாரும் எருசலேமிலும் இவ்விடத்திலும் என்னை வருந்திக் கேட்டுக்கொண்டு, இவன் இனி உயிரோடிருக்கிறது தகாதென்று சொல்லிக் கூக்குரல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 உத்தரவாக: நான் யூதருடைய வேதப்பிரமாணத்துக்காகிலும், தேவாலயத்துக்காகிலும், இராயருக்காகிலும் விரோதமாக ஒரு குற்றமும் செய்யவில்லையென்று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 உத்தரவாக: நான் யூதருடைய வேதப்பிரமாணத்துக்காகிலும், தேவாலயத்துக்காகிலும், இராயருக்காகிலும் விரோதமாக ஒரு குற்றமும் செய்யவில்லையென்று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ன் மரணத்துக்குப் பாத்திரமானதொன்றையும் செய்யவில்லையென்று நான் அறிந்துகொண்டதினாலும், இவன்தானே இராயனுக்கு அபயமிட்டபடியினாலும், அவரிடத்தில் இவனை அனுப்பும்படி தீர்மானம்பண்ண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ன் மரணத்துக்குப் பாத்திரமானதொன்றையும் செய்யவில்லையென்று நான் அறிந்துகொண்டதினாலும், இவன்தானே இராயனுக்கு அபயமிட்டபடியினாலும், அவரிடத்தில் இவனை அனுப்பும்படி தீர்மானம்பண்ண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ஸ்து யூதருக்குத் தயவுசெய்ய மனதாய், பவுலை நோக்கி: நீ எருசலேமுக்குப் போய், அவ்விடத்திலே இந்தக் காரியங்களைக்குறித்து எனக்குமுன்பாக நியாயம் விசாரிக்கப்பட உனக்குச் சம்மதியா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ஸ்து யூதருக்குத் தயவுசெய்ய மனதாய், பவுலை நோக்கி: நீ எருசலேமுக்குப் போய், அவ்விடத்திலே இந்தக் காரியங்களைக்குறித்து எனக்குமுன்பாக நியாயம் விசாரிக்கப்பட உனக்குச் சம்மதியா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ைக்குறித்து ஆண்டவனுக்கு எழுதுகிறதற்கு நிச்சயப்பட்ட காரியமொன்றும் எனக்கு விளங்கவில்லை. காவல்பண்ணப்பட்ட ஒருவன் செய்த குற்றங்களை எடுத்துக்காட்டாமல் அனுப்புகிறது புத்தியீனமான காரியமென்று எனக்குத் தோன்றுகிறபடியினாலே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ைக்குறித்து ஆண்டவனுக்கு எழுதுகிறதற்கு நிச்சயப்பட்ட காரியமொன்றும் எனக்கு விளங்கவில்லை. காவல்பண்ணப்பட்ட ஒருவன் செய்த குற்றங்களை எடுத்துக்காட்டாமல் அனுப்புகிறது புத்தியீனமான காரியமென்று எனக்குத் தோன்றுகிறபடியினாலே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ைக்குறித்து ஆண்டவனுக்கு எழுதுகிறதற்கு நிச்சயப்பட்ட காரியமொன்றும் எனக்கு விளங்கவில்லை. காவல்பண்ணப்பட்ட ஒருவன் செய்த குற்றங்களை எடுத்துக்காட்டாமல் அனுப்புகிறது புத்தியீனமான காரியமென்று எனக்குத் தோன்றுகிறபடியினாலே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ப் பவுல்: நான் இராயருடைய நியாயாசனத்துக்கு முன்பாக நிற்கிறேன்; அதற்கு முன்பாக நான் நியாயம் விசாரிக்கப்படவேண்டியது; யூதருக்கு நான் அநியாயம் ஒன்றும் செய்யவில்லை, அதை நீரும் நன்றாய் அறிந்திருக்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ப் பவுல்: நான் இராயருடைய நியாயாசனத்துக்கு முன்பாக நிற்கிறேன்; அதற்கு முன்பாக நான் நியாயம் விசாரிக்கப்படவேண்டியது; யூதருக்கு நான் அநியாயம் ஒன்றும் செய்யவில்லை, அதை நீரும் நன்றாய் அறிந்திருக்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 விசாரித்துக் கேட்டபின்பு எழுதத்தக்க விசேஷம் ஏதாகிலும் எனக்கு விளங்கும்படி, இவனை உங்களுக்கு முன்பாகவும், விசேஷமாய் அகிரிப்பா ராஜாவே, உமக்கு முன்பாக கொண்டுவந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நியாயஞ்செய்து, மரணத்துக்குப் பாத்திரமானது ஏதாகிலும் நடப்பித்ததுண்டானால் நான் சாகாதபடிக்கு மனுகேட்கமாட்டேன். இவர்கள் என்மேல் சாட்டுகிற குற்றங்கள் முற்றிலும் அபத்தமானால், அவர்களுக்குத் தயவுபண்ணும்பொருட்டு ஒருவரும் என்னை அவர்களுக்கு ஒப்புக்கொடுக்கலாகாது. இராயருக்கு அபயமிடுகிற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நியாயஞ்செய்து, மரணத்துக்குப் பாத்திரமானது ஏதாகிலும் நடப்பித்ததுண்டானால் நான் சாகாதபடிக்கு மனுகேட்கமாட்டேன். இவர்கள் என்மேல் சாட்டுகிற குற்றங்கள் முற்றிலும் அபத்தமானால், அவர்களுக்குத் தயவுபண்ணும்பொருட்டு ஒருவரும் என்னை அவர்களுக்கு ஒப்புக்கொடுக்கலாகாது. இராயருக்கு அபயமிடுகிற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நியாயஞ்செய்து, மரணத்துக்குப் பாத்திரமானது ஏதாகிலும் நடப்பித்ததுண்டானால் நான் சாகாதபடிக்கு மனுகேட்கமாட்டேன். இவர்கள் என்மேல் சாட்டுகிற குற்றங்கள் முற்றிலும் அபத்தமானால், அவர்களுக்குத் தயவுபண்ணும்பொருட்டு ஒருவரும் என்னை அவர்களுக்கு ஒப்புக்கொடுக்கலாகாது. இராயருக்கு அபயமிடுகிற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ெஸ்து தன் ஆலோசனைக்காரருடனே ஆலோசித்து: நீ இராயருக்கு அபயமிட்டாயே; இராயரிடத்திற்கே போகக்கடவாயென்று உத்தரவு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ெஸ்து தன் ஆலோசனைக்காரருடனே ஆலோசித்து: நீ இராயருக்கு அபயமிட்டாயே; இராயரிடத்திற்கே போகக்கடவாயென்று உத்தரவு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நாள் சென்றபின்பு, அகிரிப்பா ராஜாவும் பெர்னிக்கேயாளும் பெஸ்துவைக் கண்டுகொள்ளும்படி செசரியாவுக்கு 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ங்கே அநேகநாள் சஞ்சரித்திருக்கையில், பெஸ்து பவுலின் சங்கதியை ராஜாவுக்கு விவரித்து: பேலிக்ஸ் காவலில் வைத்துப்போன ஒரு மனுஷன் இருக்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ங்கே அநேகநாள் சஞ்சரித்திருக்கையில், பெஸ்து பவுலின் சங்கதியை ராஜாவுக்கு விவரித்து: பேலிக்ஸ் காவலில் வைத்துப்போன ஒரு மனுஷன் இருக்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ருசலேமில் இருந்தபோது, பிரதான ஆசாரியர்களும் யூதருடைய மூப்பர்களும் அவனைக்குறித்து என்னிடத்தில் பிராதுபண்ணி, அவனுக்கு விரோதமாகத் தீர்ப்புசெய்யவேண்டுமென்று கேட்டுக்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ருசலேமில் இருந்தபோது, பிரதான ஆசாரியர்களும் யூதருடைய மூப்பர்களும் அவனைக்குறித்து என்னிடத்தில் பிராதுபண்ணி, அவனுக்கு விரோதமாகத் தீர்ப்புசெய்யவேண்டுமென்று கேட்டுக்கொண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நான் பிரதியுத்தரமாக: குற்றஞ்சாட்டப்பட்ட மனுஷன் குற்றஞ்சாட்டினவர்களுக்கு முகமுமாய் நின்று, சாட்டின குற்றத்துக்குத் தனக்காக எதிருத்தரவு சொல்ல அவனுக்கு இடங்கிடைக்கிறதற்குமுன்னே, குற்றஞ்சாட்டி அவர்கள் பட்சமாய் அவனை மரணத்திற்கு ஒப்புக்கொடுக்கிறது ரோமருக்கு வழக்கமல்ல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நான் பிரதியுத்தரமாக: குற்றஞ்சாட்டப்பட்ட மனுஷன் குற்றஞ்சாட்டினவர்களுக்கு முகமுமாய் நின்று, சாட்டின குற்றத்துக்குத் தனக்காக எதிருத்தரவு சொல்ல அவனுக்கு இடங்கிடைக்கிறதற்குமுன்னே, குற்றஞ்சாட்டி அவர்கள் பட்சமாய் அவனை மரணத்திற்கு ஒப்புக்கொடுக்கிறது ரோமருக்கு வழக்கமல்ல என்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வர்கள் இங்கே கூடிவந்தபோது, நான் எவ்வளவும் தாமதம்பண்ணாமல், மறுநாள் நியாயாசனத்தில் அமர்ந்து அந்த மனுஷனைக் கொண்டுவரும்படி கட்டளையிட்ட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வர்கள் இங்கே கூடிவந்தபோது, நான் எவ்வளவும் தாமதம்பண்ணாமல், மறுநாள் நியாயாசனத்தில் அமர்ந்து அந்த மனுஷனைக் கொண்டுவரும்படி கட்டளையிட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ுற்றஞ்சாட்டினவர்கள் வந்துநின்று, நான் நினைத்திருந்த குற்றங்களில் ஒன்றையும் அவன்மேல் சுமத்தாம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ுற்றஞ்சாட்டினவர்கள் வந்துநின்று, நான் நினைத்திருந்த குற்றங்களில் ஒன்றையும் அவன்மேல் சுமத்தாம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ுடைய மார்க்கத்தைக்குறித்தும், மரித்துப்போன இயேசுமென்னுமொருவன் உயிரோடிருக்கிறானென்று பவுல் சாதித்ததைக்குறித்தும் சில தர்க்கவிஷயங்களை அவன் பேரில் விரோதமாய்ச் சொன்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ுடைய மார்க்கத்தைக்குறித்தும், மரித்துப்போன இயேசுமென்னுமொருவன் உயிரோடிருக்கிறானென்று பவுல் சாதித்ததைக்குறித்தும் சில தர்க்கவிஷயங்களை அவன் பேரில் விரோதமாய்ச் சொன்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ফীষ্ট সেই প্রদেশে এলেন, এর তিনদিন পর তিনি কৈসরিয়া থেকে জেরুশালেম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প্রধান যাজকরা ও ইহুদী সমাজপতিরা তাঁর কাছে এসে পৌলের বিরুদ্ধে তাদের অভিযোগ জান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ফীষ্টের কাছে তারা এই আবেদন জানাল য়েন তিনি পৌলকে জেরুশালেমে পাঠাবার ব্যবস্থা করেন৷ তার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 দেখানোর অনুরোধ করেছিল কারণ তারা পথেই পৌলকে হত্যা করার পরিকল্পনা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ফীষ্ট বললেন, ‘না, পৌল কৈসরিয়ায় বন্দী হয়ে আছে এবং আমি শিগ্গির কৈসরিয়ায় য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বুঝে উঠতে পারলাম না য়ে এই ধরণের প্রশ্নগুলির উত্তর কিভাবে অনুসন্ধান করা হবে, তা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লাম, ‘তুমি কি জেরুশালেমে গিয়ে সেখানে এই বিষয়ের বিচার হোক তাই চ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তোমাদের মধ্যে যাঁরা ক্ষমতায় আছে, তারা আমার সঙ্গে সেখানে চলুন৷ এই লোকটি যদি কিছু ভুল করে থ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তা সেখানেই পেশ কর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পৌল কৈসরের কাছে বিচার চেয়ে কারাগারে থাকার জন্য আপীল করায়, যতদিন না আমি তাকে কৈস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তে পারছি ততদিন কারাগারে রাখার নির্দেশ দিয়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ফীষ্ট জেরুশালেমে প্রায় আট দশদিন থাকার পর কৈসরিয়ায় চলে গেলেন৷ পরের দিন তিনি বিচারালয়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নে বসে পৌলকে সেখানে হাজির করতে হুকুম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গ্রিপ্প বললেন, ‘হ্যাঁ, আমিও নিজে তার কথা শুনতে চেয়েছিলাম৷’ফীষ্ট বললেন, ‘বেশ, কালই শুন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ৌল সেখানে এলে জেরুশালেম থেকে য়েসব ইহুদীরা এসেছিল তারা চারপাশে ঘিরে দাঁড়িয়ে তাঁর বিরুদ্ধে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জঘন্য অপরাধের কথা বলতে লাগল, যার কোন প্রমাণ তারা নিজেরাই দিতে পা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রদিন রাজা আগ্রিপ্প ও বর্নীকী খুব জাঁকজমকের সাথে এসে সভা ঘরে ঢুকলেন, তাঁদের সঙ্গে সেনাপতির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গন্যমান্য লোকেরাও ছিলেন৷ ফীষ্টের হুকুমে পৌলকে সেখানে নিয়ে আস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ফীষ্ট বললেন, ‘হে রাজা আগ্রিপ্প ও আমাদের সঙ্গে যাঁরা উপস্থিত আছেন তারা এই লোককে দেখছেন,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এখানকার ও জেরুশালেমের সমস্ত ইহুদী সমাজ আমার কাছে চিত্‌কার করছে য়ে এই লোকের আর বেঁচে থ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ৌল আত্মপক্ষ সমর্থন করে বললেন, ‘আমি ইহুদীদের বিধি-ব্যবস্থা বা মন্দির কিংবা কৈসরের বিরুদ্ধ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াধ করি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এর মৃত্যুদণ্ডের য়োগ্য কোন অপরাধই আমি পাই নি৷ এ যখন নিজে সম্রাটের কাছে আপীল করেছে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সেখানে একে পাঠাব বলে স্থির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ইহুদীদের কাছে সুনাম পাবার আশায় খ্রীষ্ট পৌলকে বললেন, ‘তুমি কি জেরুশালেমে গিয়ে সেখান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এসব বিষয়ে তোমার বিচার হয় তা চ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সম্রাটের কাছে এর বিষয়ে নির্দিষ্ট করে কি বলব তা জানি না৷ সেইজন্য আমি আপনাদের সামনে,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রাজা আগ্রিপ্পর সামনে একে হাজির করেছি৷ য়েন একে জিজ্ঞাসাবাদ করার পর আমি কিছু পাই য়ে সম্বন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ৌল বললেন, ‘আমি কৈসরের বিচারালয়ে দাঁড়িয়ে আছি, এখানেই আমার বিচার হওয়া উচিত৷ আমি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কিছুই করি নি, একথা আপনি ভালোভাবেই জান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ারণ বন্দীকে পাঠাবার সময় তার বিরুদ্ধে অভিযোগের বিবরণ না দেওয়া আমি যুক্তিযুক্ত বলে মনে কর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যদি কোন অভিযোগে দোষী সাব্যস্ত হই ও মৃত্যুদণ্ড পাবার য়োগ্য হই, তবে আমি মৃত্যু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ার জন্য বলব না৷ কিন্তু এরা আমার বিরুদ্ধে য়েসব অভিযোগ করছে, এসব যদি সত্য না হয় তবে এদের হাতে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তুলে দিতে পারবে না, কারণ আমি কৈসরের কাছে আপীল করছ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খ্রীষ্ট তাঁর পরামর্শদাতাদের সঙ্গে কথা বললেন, পরে ফীষ্ট পৌলকে বললেন, ‘তুমি কৈসরের কাছে আপী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, তোমাকে কৈসরের কাছে পাঠানো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 কিছু দিন পর রাজা আগ্রিপ্প ও বর্ণীকী কৈসরিয়ায় এসে খ্রীষ্টের সঙ্গে দেখ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ঁরা সেখানে বেশ কিছু দিন থাকলেন৷ রাজার কাছে ফীষ্ট পৌলের বিষয় এইভাবে বললেন, ‘ফীলিক্স কোন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এখানে বন্দী করে রেখ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যখন জেরুশালেমে ছিলাম, সেই সময় ইহুদীদের প্রধান যাজকরা ও সমাজপতিরা তার বিরুদ্ধে আবেদ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ও শাস্তি চে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তাদের বলেছিলাম য়ে, ‘যার নামে অভিযোগ দায়ের করা হচ্ছে, সে যতক্ষণ পর্যন্ত না অভিযোগকার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আত্মপক্ষ সমর্থন করতে পাচ্ছে, ততক্ষণ কোন লোককে তাদের হাতে তুলে দেওয়া রোমাণদের নিয়ম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র তারা আমার সঙ্গে এখানে এলে, আমি আর দেরী না করে, পরদিনই সেই বন্দীকে বিচারের জন্য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ালয়ে আন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খন তারা দাঁড়িয়ে তাকে দোষী সাব্যস্ত করতে গেল তখন তাঁর বিরুদ্ধে য়ে রকম দোষের কথা আমি অনু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, তার অভিযোগকারীরা সেই রকম কোন দোষই দেখাতে পা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 সাথে তাদের ধর্ম সম্বন্ধে এবং যীশু নামে এক ব্যক্তিযিনি মারা গিয়েছিলেন কিন্তু যাকে পৌল জী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প্রচার করত সে সম্বন্ধে কিছু মতপার্থক্য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2026-10-20T04:38:14Z</dcterms:created>
  <dcterms:modified xsi:type="dcterms:W3CDTF">2026-10-20T04:38:14Z</dcterms:modified>
  <dc:title>প্রেরিত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