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ிசா அவனைப் பார்த்து: வில்லையும் அம்புகளையும் பிடியும் என்றான்; அப்படியே வில்லையும் அம்புகளையும் பிடித்துக்கொண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வாகாசின் நாட்களிலெல்லாம் சீரியாவின் ராஜாவாகிய ஆசகேல் இஸ்ரவேலை ஒடுக்க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ரியாவின் ராஜாவாகிய ஆசகேல் இறந்துபோய், அவன் குமாரனாகிய பெனாதாத் அவன் ஸ்தானத்திலே ராஜாவான பின்ப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రాజైన అహజ్యా కుమారుడైన యోవాషు ఏలుబడిలో ఇరువది మూడవ సంవత్సరమందు యెహూ కుమారుడైన యెహోయాహ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ోమ్రోనులో ఇశ్రాయేలును ఏలనారంభించి పదునైదు సంవత్సర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తడు ఇశ్రాయేలువారు పాపముచేయుటకు కారకుడగు నెబాతు కుమారుడైన యరొబాము పాపములను విడువక అనుసర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దృష్టికి చెడుతనము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యెహోవా కోపము ఇశ్రాయేలువారిమీద రగులుకొనగా ఆయన సిరియా రాజైన హజాయేలు దినములన్నిటను హజ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 డైన బెన్హదదు దినములన్నిటను ఇశ్రాయేలువారిని వారి క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అయితే యెహోయాహాజు యెహోవాను వేడుకొనగా యెహోవా సిరియా రాజుచేత బాధనొందిన ఇశ్రాయేలువారిని కనిక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మనవి నంగీక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వున యెహోవా ఇశ్రాయేలువారికి ఒక రక్షకుని అను గ్రహింపగా అతనిచేత ఇశ్రాయేలువారు సిరియనుల వశ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ి మునుపటివలె స్వస్థాన ములలో కాపురమ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నను ఇశ్రాయేలువారు పాపము చేయుటకు కారకుడగు యరొబాము కుటుంబికులు చేసిన పాపములను వారు విడువ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నుసరించుచు వచ్చిరి. మరియు ఆ దేవతాస్తంభమును షోమ్రోనులో నిలిచ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రౌతులలో ఏబదిమందియు రథములలో పదియు కాల్బలములో పదివేలమందియు మాత్రమే యెహోయాహాజు దగ్గర ఉండ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గిలినవారిని సిరియా రాజు దుళ్లకొట్టిన ధూళివలె నాశనముచేస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యాహాజు చేసిన యితర కార్యములనుగూర్చియు, అతడు చేసినదాని నంతటినిగూర్చియు, అతని పరాక్ర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గూర్చియు ఇశ్రాయేలురాజుల వృత్తాంతముల గ్రంథ 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యాహాజు తన పితరులతోకూడ నిద్రించి షోమ్రోనులో పాతిపెట్టబడెను; అతని కుమారుడైన యెహోయాష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ూదారాజైన యోవాషు ఏలుబడిలో ముప్పది యేడవ సంవత్సరమందు యెహోయాహాజు కుమారుడైన యెహోయాషు షోమ్రోన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ను ఏలనారంభించి పదునారు సంవత్సర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తడును ఇశ్రాయేలువారు పాపము చేయుటకు కారకుడగు నెబాతు కుమారుడైన యరొబాము చేసిన పాపములను విడువక వ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ుసరించుచు యెహోవా దృష్టికి చెడుతనము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యెహోయాషు చేసిన యితర కార్యములను గూర్చియు, అతడు చేసినదాని అంతటినిగూర్చియు, యూదారాజైన అమజ్య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 చేయునప్పుడు అతడు కనుపరచిన పరాక్రమమునుగూర్చియు ఇశ్రాయేలు రాజుల వృత్తాంతముల గ్రంథమందు వ్రాయ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యాషు తన పితరులతో కూడ నిద్రిం చిన తరువాత యరొబాము అతని సింహాసనముమీద ఆసీనుడాయెను; యెహోయా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ోమ్రోనులో ఇశ్రా యేలురాజుల సమాధియందు పాతి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తట ఎలీషా మరణకరమైన రోగముచేత పీడితుడై యుండగా ఇశ్రాయేలురాజైన యెహోయాషు అతని యొద్దకు వచ్చ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 కన్నీరు విడుచుచునా తండ్రీ నా తండ్రీ, ఇశ్రాయేలువారికి రథమును రౌతులును నీవే అని యేడ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కు ఎలీషానీవు వింటిని బాణములను తీసికొమ్మని అతనితో చెప్పగా అతడు వింటిని బాణములను తీ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చెయ్యి వింటిమీద ఉంచు మని అతడు ఇశ్రాయేలురాజుతో చెప్పగా అతడు తన చెయ్యి వింటిమీద ఉ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ీషా తన చేతులను రాజు చేతులమీద 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ూర్పువైపున నున్న కిటికీని విప్పుమని చెప్పగా అతడు విప్పెను. అప్పుడు ఎలీషా బాణము వేయు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బాణము వేసెను అతడుఇది యెహోవా రక్షణ బాణము, సిరియనుల చేతిలోనుండి మిమ్మును రక్షించు బాణ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రియనులు నాశనమగునట్లు నీవు అఫెకులో వారిని హతముచేయుదువని చెప్ప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బాణములను పట్టుకొమ్మనగా అతడు పట్టు కొనెను. అంతట అతడు ఇశ్రాయేలురాజుతోనేలను కొట్టుమనినప్పుడ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మ్మారు కొట్టి మా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 నిమిత్తము దైవజనుడు అతనిమీద కోపగించినీవు అయిదు మారులైన ఆరుమారులైన కొట్టిన యెడల సిరియ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నమగువరకు నీవు వారిని హతము చేసియుందువు; అయితే ఇప్పుడు ముమ్మారు మాత్రమే సిరియనులను ఓడించెద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రువాత ఎలీషా మృతిపొందగా వారు అతనిని సమా ధిలో ఉంచిరి. ఒక సంవత్సరము గడచిన తరువాత మోయాబీయుల సైన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మీదికి వచ్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ొందరు ఒక శవమును పాతిపెట్టుచు సైన్యమునకు భయపడి ఆ శవమును ఎలీషాయొక్క సమాధిలో ఉంచగా దింపిన ఆ శ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ీషా శల్యములకు తగిలినప్పుడు అది తిరిగి బ్రతికి కాళ్లు మోపి న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యాహాజు దినములన్నియు సిరియారాజైన హజాయేలు ఇశ్రాయేలువారిని బాధ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గాని యెహోవా వారిమీద జాలిపడి వారియందు దయయుంచి, అబ్రాహాము ఇస్సాకు యాకోబులతో 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యున్ననిబంధననుబట్టి వారియందు లక్ష్యము నిలిపి, వారిని నాశము చేయనొల్లక యిప్పటికిని తన సముఖ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వెళ్లగొట్టక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సిరియారాజైన హజాయేలు మరణము కాగా అతని కుమారుడైన బెన్హదద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అంతట యెహోయాహాజు కుమారుడైన యెహోయాషు హజాయేలు కుమారుడైన బెన్హదదు తన తండ్రియైన యెహోయాహ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లోనుండి యుద్ధమందు పట్టుకొనిన పట్టణములను మరల తీసి కొనెను. యెహోయాషు అతని ముమ్మారు జయించి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ను మరల వశపర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2026-10-20T05:06:29Z</dcterms:created>
  <dcterms:modified xsi:type="dcterms:W3CDTF">2026-10-20T05:06:29Z</dcterms:modified>
  <dc:title>2 రాజులు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