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ித்தமும் சத்தியத்தா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சபையை நடத்திட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ஆவியா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ட்சியோடு நடத்துமே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ோடா கோடி ஜன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பையில் சேர்ந்திடணு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ரூபமாகிடண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ிலே சேர்ந்திடணும்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போல் மாறிட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் எல்லாம் சென்றிட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னே ஆசீர்வாத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ந்திடும் ஐயா (2)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லகின் பாவம் சுமந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தேவகுமாரரே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சபையை நடத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கிருபை வேண்டுமே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2026-07-09T07:15:27Z</dcterms:created>
  <dcterms:modified xsi:type="dcterms:W3CDTF">2026-07-09T07:15:27Z</dcterms:modified>
  <dc:title>துதிப் பாடல்கள் : 725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