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த்தமும் சத்தியத்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சபையை நடத்திட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ஆவிய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ோடு நடத்தும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ோடா கோடி ஜன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பையில் சேர்ந்திடணு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ிடண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ே சேர்ந்திடணு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மாற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ல்லாம் சென்றிட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னே ஆசீர்வா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ிடும் ஐயா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ின் பாவம் சும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குமாரர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சபையை நடத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ிருபை வேண்டும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2026-09-05T22:57:41Z</dcterms:created>
  <dcterms:modified xsi:type="dcterms:W3CDTF">2026-09-05T22:57:41Z</dcterms:modified>
  <dc:title>துதிப் பாடல்கள் : 725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