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எகிப்துக்குக் கொண்டுபோகப்பட்டான். பார்வோனுடைய பிரதானியும் தலையாரிகளுக்கு அதிபதியுமாகிய போத்திபார் என்னும் எகிப்து தேசத்தான் அவனை அவ்விடத்தில் கொண்டுவந்த இஸ்மவேலரிடத்தில் வா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எகிப்துக்குக் கொண்டுபோகப்பட்டான். பார்வோனுடைய பிரதானியும் தலையாரிகளுக்கு அதிபதியுமாகிய போத்திபார் என்னும் எகிப்து தேசத்தான் அவனை அவ்விடத்தில் கொண்டுவந்த இஸ்மவேலரிடத்தில் வா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ீட்டிலே என்னிலும் பெரியவன் இல்லை; நீ அவருடைய மனைவியாயிருக்கிறபடியால் உன்னைத்தவிர வேறொன்றையும் அவர் எனக்கு விலக்கி வைக்கவில்லை. இப்படியிருக்க, நான் இத்தனை பெரிய பொல்லாங்குக்கு உடன்பட்டு, தேவனுக்கு விரோதமாய்ப் பாவம் செய்வது எப்படி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ோசேப்போடே இருந்தார், அவன் காரியசித்தியுள்ளவனானான்; அவன் எகிப்தியனாகிய தன் எஜமானுடைய வீட்டிலே இ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ோடே இருக்கிறார் என்றும் அவன் செய்கிற யாவையும் கர்த்தர் வாய்க்கப்பண்ணுகிறார் என்றும், அவன் எஜமான் கண்ட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ோடே இருக்கிறார் என்றும் அவன் செய்கிற யாவையும் கர்த்தர் வாய்க்கப்பண்ணுகிறார் என்றும், அவன் எஜமான் கண்ட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நித்தம் நித்தம் யோசேப்போடே இப்படிப் பேசிக்கொண்டு வந்தும், அவன் அவளுடனே சயனிக்கவும் அவளுடனே இருக்கவும் சம்மதி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நித்தம் நித்தம் யோசேப்போடே இப்படிப் பேசிக்கொண்டு வந்தும், அவன் அவளுடனே சயனிக்கவும் அவளுடனே இருக்கவும் சம்மதி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ும்போது, ஒருநாள் அவன் தன் வேலையைச் செய்கிறதற்கு வீட்டிற்குள் போனான்; வீட்டு மனிதரில் ஒருவரும் வீட்டில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ும்போது, ஒருநாள் அவன் தன் வேலையைச் செய்கிறதற்கு வீட்டிற்குள் போனான்; வீட்டு மனிதரில் ஒருவரும் வீட்டில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ிடத்தில் தயவுவைத்து, அவனைத் தனக்கு ஊழியக்காரனும் தன் வீட்டுக்கு விசாரணைக்காரனுமாக்கி, தனக்கு உண்டான யாவற்றையும் அவன் கையில் ஒப்புவ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ிடத்தில் தயவுவைத்து, அவனைத் தனக்கு ஊழியக்காரனும் தன் வீட்டுக்கு விசாரணைக்காரனுமாக்கி, தனக்கு உண்டான யாவற்றையும் அவன் கையில் ஒப்புவ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ள் அவனுடைய வஸ்திரத்தைப் பற்றிப் பிடித்து, என்னோடே சயனி என்றான். அவனோ தன் வஸ்திரத்தை அவள் கையிலே விட்டு வெளியே ஓடிப்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ள் அவனுடைய வஸ்திரத்தைப் பற்றிப் பிடித்து, என்னோடே சயனி என்றான். அவனோ தன் வஸ்திரத்தை அவள் கையிலே விட்டு வெளியே ஓடி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ைத் தன் வீட்டுக்கும் தனக்கு உண்டான எல்லாவற்றிற்கும் விசாரணைக்காரனாக்கினதுமுதற்கொண்டு, கர்த்தர் யோசேப்பினிமித்தம் அந்த எகிப்தியன் வீட்டை ஆசீர்வதித்தார்; வீட்டிலும் வெளியிலும் அவனுக்கு உண்டானவைகள் எல்லாவற்றிலும் கர்த்தருடைய ஆசீர்வாத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 அவள் கையிலே விட்டு வெளியே ஓடிப்போனதை அவள் கண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அவன் தனக்கு உண்டானதையெல்லாம் யோசேப்பின் கையிலே ஒப்புக்கொடுத்துவிட்டு, தான் புசிக்கிற போஜனம்தவிர தன்னிடத்திலிருந்த மற்றொன்றைக்குறித்தும் விசாரியாதிருந்தான். யோசேப்பு அழகான ரூபமும் செளந்தரிய முகமும் உள்ளவன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அவன் தனக்கு உண்டானதையெல்லாம் யோசேப்பின் கையிலே ஒப்புக்கொடுத்துவிட்டு, தான் புசிக்கிற போஜனம்தவிர தன்னிடத்திலிருந்த மற்றொன்றைக்குறித்தும் விசாரியாதிருந்தான். யோசேப்பு அழகான ரூபமும் செளந்தரிய முகமும் உள்ளவன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 மனிதரைக் கூப்பிட்டு: பாருங்கள், எபிரெய மனுஷன் நம்மிடத்தில் சரசம்பண்ணும்படிக்கு அவனை நமக்குள் கொண்டுவந்தார், அவன் என்னோடே சயனிக்கும்படிக்கு என்னிடத்தில் வந்தான்; நான் மிகுந்த சத்தமிட்டுக் கூப்ப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நாள் சென்றபின், அவனுடைய எஜமானனின் மனைவி யோசேப்பின்மேல் கண்போட்டு, என்னோடே சயனி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சத்தமிட்டுக் கூப்பிடுகிறதை அவன் கேட்டு, தன் வஸ்திரத்தை என்னிடத்தில் விட்டு, வெளியே ஓடிப்போய்விட்டான் என்று சொன்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ோ தன் எஜமானுடைய மனைவியின் சொல்லுக்கு இணங்காமல், அவளை நோக்கி: இதோ வீட்டிலே என்னிடத்தில் இருக்கிறவைகளில் யாதொன்றைக்குறித்தும் என் ஆண்டவன் விசாரியாமல், தமக்கு உண்டான எல்லாவற்றையும் என் கையில் ஒப்பித்த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டைய எஜமான் வீட்டுக்கு வருமளவும் அவனுடைய வஸ்திரத்தைத் தன்னிடத்தில் வைத்த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ோக்கி: நீர் நம்மிடத்தில் கொண்டுவந்த அந்த எபிரெய வேலைக்காரன் சரசம்பண்ணும்படிக்கு என்னிடத்தில் 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ோக்கி: நீர் நம்மிடத்தில் கொண்டுவந்த அந்த எபிரெய வேலைக்காரன் சரசம்பண்ணும்படிக்கு என்னிடத்தில் 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ான் சத்தமிட்டுக் கூப்பிட்டேன், அவன் தன் வஸ்திரத்தை என்னிடத்தில் விட்டு வெளியே ஓடிப்போனா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வேலைக்காரன் எனக்கு இப்படிச் செய்தான் என்று தன் மனைவி தன்னோடே சொன்ன வார்த்தைகளை அவன் எஜமான் கேட்டபோது, அவனுக்குக் கோபம் மூண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வேலைக்காரன் எனக்கு இப்படிச் செய்தான் என்று தன் மனைவி தன்னோடே சொன்ன வார்த்தைகளை அவன் எஜமான் கேட்டபோது, அவனுக்குக் கோபம் மூண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ின் எஜமான் அவனைப் பிடித்து, ராஜாவின் கட்டளையால் காவலில் வைக்கப்பட்டவர்கள் இருக்கும் சிறைச்சாலையிலே அவனை ஒப்புவித்தான். அந்தச் சிறைச்சாலையில் அவன் இ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ின் எஜமான் அவனைப் பிடித்து, ராஜாவின் கட்டளையால் காவலில் வைக்கப்பட்டவர்கள் இருக்கும் சிறைச்சாலையிலே அவனை ஒப்புவித்தான். அந்தச் சிறைச்சாலையில் அவன் இ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ோ யோசேப்போடே இருந்து, அவன்மேல் கிருபை வைத்து, சிறைச்சாலைத் தலைவனுடைய தயவு அவனுக்குக் கிடைக்கும்படி செய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ோ யோசேப்போடே இருந்து, அவன்மேல் கிருபை வைத்து, சிறைச்சாலைத் தலைவனுடைய தயவு அவனுக்குக் கிடைக்கும்படி செய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றைச்சாலைத் தலைவன் சிறைச்சாலையில் வைக்கப்பட்ட யாவரையும் யோசேப்பின் கையிலே ஒப்புவித்தான்; அங்கே அவர்கள் செய்வதெல்லாவற்றையும் யோசேப்பு செய்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றைச்சாலைத் தலைவன் சிறைச்சாலையில் வைக்கப்பட்ட யாவரையும் யோசேப்பின் கையிலே ஒப்புவித்தான்; அங்கே அவர்கள் செய்வதெல்லாவற்றையும் யோசேப்பு செய்வ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ோடே இருந்தபடியினாலும், அவன் எதைச் செய்தானோ அதைக் கர்த்தர் வாய்க்கப்பண்ணினபடியினாலும், அவன் வசமாயிருந்த யாதொன்றையும் குறித்துச் சிறைச்சாலைத் தலைவன் விசாரி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ோடே இருந்தபடியினாலும், அவன் எதைச் செய்தானோ அதைக் கர்த்தர் வாய்க்கப்பண்ணினபடியினாலும், அவன் வசமாயிருந்த யாதொன்றையும் குறித்துச் சிறைச்சாலைத் தலைவன் விசாரி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ूसुफ मिस्र में पहुंचाया गया, तब पोतीपर नाम एक मिस्री, जो फिरौन का हाकिम, और जल्लाद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 था, उसने उसको इश्माएलियों के हाथ, से जो उसे वहां ले गए थे, मोल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 घर में मुझ से बड़ा कोई नहीं; और उसने तुझे छोड़, जो उसकी पत्नी है; मुझ से कुछ नहीं रख छोड़ा;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ला, मैं ऐसी बड़ी दुष्टता करके परमेश्वर का अपराधी क्योंकर बन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ूसुफ अपने मिस्री स्वामी के घर में रहता था, और यहोवा उसके संग था; सो वह भाग्यवान पुरूष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ूसुफ के स्वामी ने देखा, कि यहोवा उसके संग रहता है, और जो काम वह करता है उसको यहोवा उसक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सफल कर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ऐसा हुआ, कि वह प्रति दिन यूसुफ से बातें करती रही, पर उसने उसकी न मानी, कि उसके पास लेटे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ंग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एक दिन क्या हुआ, कि यूसुफ अपना काम काज करने के लिये घर में गया, और घर के सेवकों में से कोई भी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्दर 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उसकी अनुग्रह की दृष्टि उस पर हुई, और वह उसकी सेवा टहल करने के लिये नियुक्त किया गया: फिर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अपने घर का अधिकारी बना के अपना सब कुछ उसके हाथ में सौ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उस स्त्री ने उसका वस्त्र पकड़कर कहा, मेरे साथ सो, पर वह अपना वस्त्र उसके हाथ में छोड़कर भा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बाहर निकल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से उसने उसको अपने घर का और अपनी सारी सम्पत्ति का अधिकारी बनाया, तब से यहोवा यूसुफ के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मिस्री के घर पर आशीष देने लगा; और क्या घर में, क्या मैदान में, उसका जो कुछ था, सब पर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ीष हो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 देखकर, कि वह अपना वस्त्र मेरे हाथ में छोड़कर बाहर भाग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उसने अपना सब कुछ यूसुफ के हाथ में यहां तक छोड़ दिया: कि अपने खाने की रोटी को छोड़, वह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्पत्ति का हाल कुछ न जानता था। और यूसुफ सुन्दर और रूपवान्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 स्त्री ने अपने घर के सेवकों को बुलाकर कहा, देखो, वह एक इब्री मनुष्य को हमारा तिरस्कार कर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हमारे पास ले आया है। वह तो मेरे साथ सोने के मतलब से मेरे पास अन्दर आया था और मैं ऊंचे स्व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ल्ला उठ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न बातों के पश्चात ऐसा हुआ, कि उसके स्वामी की पत्नी ने यूसुफ की ओर आंख लगाई; और कहा, मेरे साथ स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मेरी बड़ी चिल्लाहट सुनकर वह अपना वस्त्र मेरे पास छोड़कर भागा, और बाहर निकल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 उसने अस्वीकार करते हुए अपने स्वामी की पत्नी से कहा, सुन, जो कुछ इस घर में है मेरे हाथ में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मेरा स्वामी कुछ नहीं जानता, और उसने अपना सब कुछ मेरे हाथ में सौप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ह उसका वस्त्र उसके स्वामी के घर आने तक अपने पास रखे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उसने उससे इस प्रकार की बातें कहीं, कि वह इब्री दास जिस को तू हमारे पास ले आया है, सो म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ंसी करने के लिये मेरे पास आ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मैं ऊंचे स्वर से चिल्ला उठी, तब वह अपना वस्त्र मेरे पास छोड़कर बाहर भाग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अपनी पत्नी की ये बातें सुनकर, कि तेरे दास ने मुझ से ऐसा ऐसा काम किया, यूसुफ के स्वामी का को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ड़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ूसुफ के स्वामी ने उसको पकड़कर बन्दीगृह में, जहां राजा के कैदी बन्द थे, डलवा दिया: सो वह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्दीगृह में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 यहोवा यूसुफ के संग संग रहा, और उस पर करूणा की, और बन्दीगृह के दरोगा के अनुग्रह की दृष्टि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ो बन्दीगृह के दरोगा ने उन सब बन्धुओं को, जो कारागार में थे, यूसुफ के हाथ में सौंप दिया;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काम वे वहां करते थे, वह उसी की आज्ञा से हो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बन्दीगृह के दरोगा के वश में जो कुछ था; क्योंकि उस में से उसको कोई भी वस्तु देखनी न पड़ती थ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कि यहोवा यूसुफ के साथ था; और जो कुछ वह करता था, यहोवा उसको उस में सफलता द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उत्पत्ति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