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தான் பதிலும் காரண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நேசித்த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த்திடும் கர்த்தர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ழித் தப்பிப் போன பாவ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ம் கொண்டழைத்த கர்த்தர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யிலே தான் மர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்மை எனக்கு தந்தனரே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கவலையாய் கண்ணீர் சிந்தும் 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னிவுடன் தேடி வந்த நாதரல்ல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யின் அன்பை எண்ண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ிப்புடனே நான் பாடிடுவேன்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ூரமாய் போனத் துரோகி எ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 எடுத்தார் தூய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த்திடுவேன் பணிந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க்கிச் செல்வேன் அவர் திருநாமத்தை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வந்திடும் எந்த பாவ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வர் சேர்ப்பார் தம் மந்த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ந்திடும் இந்நேர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 என்றழைக்கும் மீட்பரண்டை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3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2026-11-02T05:07:22Z</dcterms:created>
  <dcterms:modified xsi:type="dcterms:W3CDTF">2026-11-02T05:07:22Z</dcterms:modified>
  <dc:title>துதிப் பாடல்கள் : 439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