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6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ான் பதிலும் காரண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ேசித்த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டும் கர்த்தர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ழித் தப்பிப் போன பாவ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கொண்டழைத்த கர்த்தர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ே தான் மர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ை எனக்கு தந்தன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வலையாய் கண்ணீர் சிந்த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ுடன் தேடி வந்த நாதர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ின் அன்பை எண்ண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ப்புடனே நான் பாடிடுவே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ூரமாய் போனத் துரோக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ார் தூய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ுவேன் பணி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ச் செல்வேன் அவர் திருநாமத்தை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ந்திடும் எந்த பாவ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சேர்ப்பார் தம் மந்த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ிடும் இந்நே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 என்றழைக்கும் மீட்பரண்டை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2026-09-15T13:53:16Z</dcterms:created>
  <dcterms:modified xsi:type="dcterms:W3CDTF">2026-09-15T13:53:16Z</dcterms:modified>
  <dc:title>துதிப் பாடல்கள் : 439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