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notesSlides/notesSlide35.xml" ContentType="application/vnd.openxmlformats-officedocument.presentationml.notesSlide+xml"/>
  <Override PartName="/ppt/slides/slide36.xml" ContentType="application/vnd.openxmlformats-officedocument.presentationml.slide+xml"/>
  <Override PartName="/ppt/notesSlides/notesSlide36.xml" ContentType="application/vnd.openxmlformats-officedocument.presentationml.notesSlide+xml"/>
  <Override PartName="/ppt/slides/slide37.xml" ContentType="application/vnd.openxmlformats-officedocument.presentationml.slide+xml"/>
  <Override PartName="/ppt/notesSlides/notesSlide37.xml" ContentType="application/vnd.openxmlformats-officedocument.presentationml.notesSlide+xml"/>
  <Override PartName="/ppt/slides/slide38.xml" ContentType="application/vnd.openxmlformats-officedocument.presentationml.slide+xml"/>
  <Override PartName="/ppt/notesSlides/notesSlide38.xml" ContentType="application/vnd.openxmlformats-officedocument.presentationml.notesSlide+xml"/>
  <Override PartName="/ppt/slides/slide39.xml" ContentType="application/vnd.openxmlformats-officedocument.presentationml.slide+xml"/>
  <Override PartName="/ppt/notesSlides/notesSlide39.xml" ContentType="application/vnd.openxmlformats-officedocument.presentationml.notesSlide+xml"/>
  <Override PartName="/ppt/slides/slide40.xml" ContentType="application/vnd.openxmlformats-officedocument.presentationml.slide+xml"/>
  <Override PartName="/ppt/notesSlides/notesSlide40.xml" ContentType="application/vnd.openxmlformats-officedocument.presentationml.notesSlide+xml"/>
  <Override PartName="/ppt/slides/slide41.xml" ContentType="application/vnd.openxmlformats-officedocument.presentationml.slide+xml"/>
  <Override PartName="/ppt/notesSlides/notesSlide41.xml" ContentType="application/vnd.openxmlformats-officedocument.presentationml.notesSlide+xml"/>
  <Override PartName="/ppt/slides/slide42.xml" ContentType="application/vnd.openxmlformats-officedocument.presentationml.slide+xml"/>
  <Override PartName="/ppt/notesSlides/notesSlide42.xml" ContentType="application/vnd.openxmlformats-officedocument.presentationml.notesSlide+xml"/>
  <Override PartName="/ppt/slides/slide43.xml" ContentType="application/vnd.openxmlformats-officedocument.presentationml.slide+xml"/>
  <Override PartName="/ppt/notesSlides/notesSlide43.xml" ContentType="application/vnd.openxmlformats-officedocument.presentationml.notesSlide+xml"/>
  <Override PartName="/ppt/slides/slide44.xml" ContentType="application/vnd.openxmlformats-officedocument.presentationml.slide+xml"/>
  <Override PartName="/ppt/notesSlides/notesSlide44.xml" ContentType="application/vnd.openxmlformats-officedocument.presentationml.notesSlide+xml"/>
  <Override PartName="/ppt/slides/slide45.xml" ContentType="application/vnd.openxmlformats-officedocument.presentationml.slide+xml"/>
  <Override PartName="/ppt/notesSlides/notesSlide45.xml" ContentType="application/vnd.openxmlformats-officedocument.presentationml.notesSlide+xml"/>
  <Override PartName="/ppt/slides/slide46.xml" ContentType="application/vnd.openxmlformats-officedocument.presentationml.slide+xml"/>
  <Override PartName="/ppt/notesSlides/notesSlide46.xml" ContentType="application/vnd.openxmlformats-officedocument.presentationml.notesSlide+xml"/>
  <Override PartName="/ppt/slides/slide47.xml" ContentType="application/vnd.openxmlformats-officedocument.presentationml.slide+xml"/>
  <Override PartName="/ppt/notesSlides/notesSlide47.xml" ContentType="application/vnd.openxmlformats-officedocument.presentationml.notesSlide+xml"/>
  <Override PartName="/ppt/slides/slide48.xml" ContentType="application/vnd.openxmlformats-officedocument.presentationml.slide+xml"/>
  <Override PartName="/ppt/notesSlides/notesSlide48.xml" ContentType="application/vnd.openxmlformats-officedocument.presentationml.notesSlide+xml"/>
  <Override PartName="/ppt/slides/slide49.xml" ContentType="application/vnd.openxmlformats-officedocument.presentationml.slide+xml"/>
  <Override PartName="/ppt/notesSlides/notesSlide49.xml" ContentType="application/vnd.openxmlformats-officedocument.presentationml.notesSlide+xml"/>
  <Override PartName="/ppt/slides/slide50.xml" ContentType="application/vnd.openxmlformats-officedocument.presentationml.slide+xml"/>
  <Override PartName="/ppt/notesSlides/notesSlide50.xml" ContentType="application/vnd.openxmlformats-officedocument.presentationml.notesSlide+xml"/>
  <Override PartName="/ppt/slides/slide51.xml" ContentType="application/vnd.openxmlformats-officedocument.presentationml.slide+xml"/>
  <Override PartName="/ppt/notesSlides/notesSlide51.xml" ContentType="application/vnd.openxmlformats-officedocument.presentationml.notesSlide+xml"/>
  <Override PartName="/ppt/slides/slide52.xml" ContentType="application/vnd.openxmlformats-officedocument.presentationml.slide+xml"/>
  <Override PartName="/ppt/notesSlides/notesSlide52.xml" ContentType="application/vnd.openxmlformats-officedocument.presentationml.notesSlide+xml"/>
  <Override PartName="/ppt/slides/slide53.xml" ContentType="application/vnd.openxmlformats-officedocument.presentationml.slide+xml"/>
  <Override PartName="/ppt/notesSlides/notesSlide53.xml" ContentType="application/vnd.openxmlformats-officedocument.presentationml.notesSlide+xml"/>
  <Override PartName="/ppt/slides/slide54.xml" ContentType="application/vnd.openxmlformats-officedocument.presentationml.slide+xml"/>
  <Override PartName="/ppt/notesSlides/notesSlide54.xml" ContentType="application/vnd.openxmlformats-officedocument.presentationml.notesSlide+xml"/>
  <Override PartName="/ppt/slides/slide55.xml" ContentType="application/vnd.openxmlformats-officedocument.presentationml.slide+xml"/>
  <Override PartName="/ppt/notesSlides/notesSlide55.xml" ContentType="application/vnd.openxmlformats-officedocument.presentationml.notesSlide+xml"/>
  <Override PartName="/ppt/slides/slide56.xml" ContentType="application/vnd.openxmlformats-officedocument.presentationml.slide+xml"/>
  <Override PartName="/ppt/notesSlides/notesSlide56.xml" ContentType="application/vnd.openxmlformats-officedocument.presentationml.notesSlide+xml"/>
  <Override PartName="/ppt/slides/slide57.xml" ContentType="application/vnd.openxmlformats-officedocument.presentationml.slide+xml"/>
  <Override PartName="/ppt/notesSlides/notesSlide57.xml" ContentType="application/vnd.openxmlformats-officedocument.presentationml.notesSlide+xml"/>
  <Override PartName="/ppt/slides/slide58.xml" ContentType="application/vnd.openxmlformats-officedocument.presentationml.slide+xml"/>
  <Override PartName="/ppt/notesSlides/notesSlide58.xml" ContentType="application/vnd.openxmlformats-officedocument.presentationml.notesSlide+xml"/>
  <Override PartName="/ppt/slides/slide59.xml" ContentType="application/vnd.openxmlformats-officedocument.presentationml.slide+xml"/>
  <Override PartName="/ppt/notesSlides/notesSlide59.xml" ContentType="application/vnd.openxmlformats-officedocument.presentationml.notesSlide+xml"/>
  <Override PartName="/ppt/slides/slide60.xml" ContentType="application/vnd.openxmlformats-officedocument.presentationml.slide+xml"/>
  <Override PartName="/ppt/notesSlides/notesSlide60.xml" ContentType="application/vnd.openxmlformats-officedocument.presentationml.notesSlide+xml"/>
  <Override PartName="/ppt/slides/slide61.xml" ContentType="application/vnd.openxmlformats-officedocument.presentationml.slide+xml"/>
  <Override PartName="/ppt/notesSlides/notesSlide61.xml" ContentType="application/vnd.openxmlformats-officedocument.presentationml.notes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 id="312" r:id="rId59"/>
    <p:sldId id="313" r:id="rId60"/>
    <p:sldId id="314" r:id="rId61"/>
    <p:sldId id="315" r:id="rId62"/>
    <p:sldId id="316" r:id="rId63"/>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slide" Target="slides/slide55.xml"/>
  <Relationship Id="rId58" Type="http://schemas.openxmlformats.org/officeDocument/2006/relationships/slide" Target="slides/slide56.xml"/>
  <Relationship Id="rId59" Type="http://schemas.openxmlformats.org/officeDocument/2006/relationships/slide" Target="slides/slide57.xml"/>
  <Relationship Id="rId60" Type="http://schemas.openxmlformats.org/officeDocument/2006/relationships/slide" Target="slides/slide58.xml"/>
  <Relationship Id="rId61" Type="http://schemas.openxmlformats.org/officeDocument/2006/relationships/slide" Target="slides/slide59.xml"/>
  <Relationship Id="rId62" Type="http://schemas.openxmlformats.org/officeDocument/2006/relationships/slide" Target="slides/slide60.xml"/>
  <Relationship Id="rId63" Type="http://schemas.openxmlformats.org/officeDocument/2006/relationships/slide" Target="slides/slide61.xml"/>
  <Relationship Id="rId64" Type="http://schemas.openxmlformats.org/officeDocument/2006/relationships/presProps" Target="presProps.xml"/>
  <Relationship Id="rId65" Type="http://schemas.openxmlformats.org/officeDocument/2006/relationships/viewProps" Target="viewProps.xml"/>
  <Relationship Id="rId66" Type="http://schemas.openxmlformats.org/officeDocument/2006/relationships/tableStyles" Target="tableStyles.xml"/>
</Relationship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And it came to pass, when all the kings which were on this side Jordan, in the hills, and in the valleys, and in all the coasts of the great sea opposite to Lebanon, the Hittite, and the Amorite, the Canaanite, the Perizzite, the Hivite, and the Jebusite, heard thereof;]]></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And it came to pass, when all the kings which were on this side Jordan, in the hills, and in the valleys, and in all the coasts of the great sea opposite to Lebanon, the Hittite, and the Amorite, the Canaanite, the Perizzite, the Hivite, and the Jebusite, heard thereof;]]></a:t>
            </a:r>
          </a:p>
        </p:txBody>
      </p:sp>
    </p:spTree>
  </p:cSld>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And it came to pass, when all the kings which were on this side Jordan, in the hills, and in the valleys, and in all the coasts of the great sea opposite to Lebanon, the Hittite, and the Amorite, the Canaanite, the Perizzite, the Hivite, and the Jebusite, heard thereof;]]></a:t>
            </a:r>
          </a:p>
        </p:txBody>
      </p:sp>
    </p:spTree>
  </p:cSld>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That they gathered themselves together, to fight with Joshua and with Israel, with one accord.]]></a:t>
            </a:r>
          </a:p>
        </p:txBody>
      </p:sp>
    </p:spTree>
  </p:cSld>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And when the inhabitants of Gibeon heard what Joshua had done unto Jericho and to Ai,]]></a:t>
            </a:r>
          </a:p>
        </p:txBody>
      </p:sp>
    </p:spTree>
  </p:cSld>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They did work cunningly, and went and made as if they had been ambassadors, and took old sacks upon their asses, and wine bottles, old, and rent, and bound up;]]></a:t>
            </a:r>
          </a:p>
        </p:txBody>
      </p:sp>
    </p:spTree>
  </p:cSld>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They did work cunningly, and went and made as if they had been ambassadors, and took old sacks upon their asses, and wine bottles, old, and rent, and bound up;]]></a:t>
            </a:r>
          </a:p>
        </p:txBody>
      </p:sp>
    </p:spTree>
  </p:cSld>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And old shoes and clouted upon their feet, and old garments upon them; and all the bread of their provision was dry and mouldy.]]></a:t>
            </a:r>
          </a:p>
        </p:txBody>
      </p:sp>
    </p:spTree>
  </p:cSld>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And old shoes and clouted upon their feet, and old garments upon them; and all the bread of their provision was dry and mouldy.]]></a:t>
            </a:r>
          </a:p>
        </p:txBody>
      </p:sp>
    </p:spTree>
  </p:cSld>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And they went to Joshua unto the camp at Gilgal, and said unto him, and to the men of Israel, We be come from a far country: now therefore make all of you a league with us.]]></a:t>
            </a:r>
          </a:p>
        </p:txBody>
      </p:sp>
    </p:spTree>
  </p:cSld>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And they went to Joshua unto the camp at Gilgal, and said unto him, and to the men of Israel, We be come from a far country: now therefore make all of you a league with us.]]></a:t>
            </a:r>
          </a:p>
        </p:txBody>
      </p:sp>
    </p:spTree>
  </p:cSld>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And the men of Israel said unto the Hivites, Possibly all of you dwell among us; and how shall we make a league with you?]]></a:t>
            </a:r>
          </a:p>
        </p:txBody>
      </p:sp>
    </p:spTree>
  </p:cSld>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And the men of Israel said unto the Hivites, Possibly all of you dwell among us; and how shall we make a league with you?]]></a:t>
            </a:r>
          </a:p>
        </p:txBody>
      </p:sp>
    </p:spTree>
  </p:cSld>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And they said unto Joshua, We are your servants. And Joshua said unto them, Who are all of you? and from whence come all of you?]]></a:t>
            </a:r>
          </a:p>
        </p:txBody>
      </p:sp>
    </p:spTree>
  </p:cSld>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And they said unto Joshua, We are your servants. And Joshua said unto them, Who are all of you? and from whence come all of you?]]></a:t>
            </a:r>
          </a:p>
        </p:txBody>
      </p:sp>
    </p:spTree>
  </p:cSld>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And they said unto him, From a very far country your servants are come because of the name of the LORD your God: for we have heard the fame of him, and all that he did in Egypt,]]></a:t>
            </a:r>
          </a:p>
        </p:txBody>
      </p:sp>
    </p:spTree>
  </p:cSld>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And they said unto him, From a very far country your servants are come because of the name of the LORD your God: for we have heard the fame of him, and all that he did in Egypt,]]></a:t>
            </a:r>
          </a:p>
        </p:txBody>
      </p:sp>
    </p:spTree>
  </p:cSld>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0. And all that he did to the two kings of the Amorites, that were beyond Jordan, to Sihon king of Heshbon, and to Og king of Bashan, which was at Ashtaroth.]]></a:t>
            </a:r>
          </a:p>
        </p:txBody>
      </p:sp>
    </p:spTree>
  </p:cSld>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0. And all that he did to the two kings of the Amorites, that were beyond Jordan, to Sihon king of Heshbon, and to Og king of Bashan, which was at Ashtaroth.]]></a:t>
            </a:r>
          </a:p>
        </p:txBody>
      </p:sp>
    </p:spTree>
  </p:cSld>
</p:notes>
</file>

<file path=ppt/notesSlides/notesSlide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Wherefore our elders and all the inhabitants of our country spoke to us, saying, Take victuals with you for the journey, and go to meet them, and say unto them, We are your servants: therefore now make all of you a league with us.]]></a:t>
            </a:r>
          </a:p>
        </p:txBody>
      </p:sp>
    </p:spTree>
  </p:cSld>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Wherefore our elders and all the inhabitants of our country spoke to us, saying, Take victuals with you for the journey, and go to meet them, and say unto them, We are your servants: therefore now make all of you a league with us.]]></a:t>
            </a:r>
          </a:p>
        </p:txBody>
      </p:sp>
    </p:spTree>
  </p:cSld>
</p:notes>
</file>

<file path=ppt/notesSlides/notesSlide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Wherefore our elders and all the inhabitants of our country spoke to us, saying, Take victuals with you for the journey, and go to meet them, and say unto them, We are your servants: therefore now make all of you a league with us.]]></a:t>
            </a:r>
          </a:p>
        </p:txBody>
      </p:sp>
    </p:spTree>
  </p:cSld>
</p:notes>
</file>

<file path=ppt/notesSlides/notesSlide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2. This our bread we took hot for our provision out of our houses on the day we came forth to go unto you; but now, behold, it is dry, and it is mouldy:]]></a:t>
            </a:r>
          </a:p>
        </p:txBody>
      </p:sp>
    </p:spTree>
  </p:cSld>
</p:notes>
</file>

<file path=ppt/notesSlides/notesSlide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2. This our bread we took hot for our provision out of our houses on the day we came forth to go unto you; but now, behold, it is dry, and it is mouldy:]]></a:t>
            </a:r>
          </a:p>
        </p:txBody>
      </p:sp>
    </p:spTree>
  </p:cSld>
</p:notes>
</file>

<file path=ppt/notesSlides/notesSlide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And these bottles of wine, which we filled, were new; and, behold, they be rent: and these our garments and our shoes are become old by reason of the very long journey.]]></a:t>
            </a:r>
          </a:p>
        </p:txBody>
      </p:sp>
    </p:spTree>
  </p:cSld>
</p:notes>
</file>

<file path=ppt/notesSlides/notesSlide2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And these bottles of wine, which we filled, were new; and, behold, they be rent: and these our garments and our shoes are become old by reason of the very long journey.]]></a:t>
            </a:r>
          </a:p>
        </p:txBody>
      </p:sp>
    </p:spTree>
  </p:cSld>
</p:notes>
</file>

<file path=ppt/notesSlides/notesSlide2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And these bottles of wine, which we filled, were new; and, behold, they be rent: and these our garments and our shoes are become old by reason of the very long journey.]]></a:t>
            </a:r>
          </a:p>
        </p:txBody>
      </p:sp>
    </p:spTree>
  </p:cSld>
</p:notes>
</file>

<file path=ppt/notesSlides/notesSlide2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4. And the men took of their victuals, and asked not counsel at the mouth of the LORD.]]></a:t>
            </a:r>
          </a:p>
        </p:txBody>
      </p:sp>
    </p:spTree>
  </p:cSld>
</p:notes>
</file>

<file path=ppt/notesSlides/notesSlide3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4. And the men took of their victuals, and asked not counsel at the mouth of the LORD.]]></a:t>
            </a:r>
          </a:p>
        </p:txBody>
      </p:sp>
    </p:spTree>
  </p:cSld>
</p:notes>
</file>

<file path=ppt/notesSlides/notesSlide3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5. And Joshua made peace with them, and made a league with them, to let them live: and the princes of the congregation swore unto them.]]></a:t>
            </a:r>
          </a:p>
        </p:txBody>
      </p:sp>
    </p:spTree>
  </p:cSld>
</p:notes>
</file>

<file path=ppt/notesSlides/notesSlide3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5. And Joshua made peace with them, and made a league with them, to let them live: and the princes of the congregation swore unto them.]]></a:t>
            </a:r>
          </a:p>
        </p:txBody>
      </p:sp>
    </p:spTree>
  </p:cSld>
</p:notes>
</file>

<file path=ppt/notesSlides/notesSlide3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6. And it came to pass at the end of three days after they had made a league with them, that they heard that they were their neighbours, and that they dwelt among them.]]></a:t>
            </a:r>
          </a:p>
        </p:txBody>
      </p:sp>
    </p:spTree>
  </p:cSld>
</p:notes>
</file>

<file path=ppt/notesSlides/notesSlide3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6. And it came to pass at the end of three days after they had made a league with them, that they heard that they were their neighbours, and that they dwelt among them.]]></a:t>
            </a:r>
          </a:p>
        </p:txBody>
      </p:sp>
    </p:spTree>
  </p:cSld>
</p:notes>
</file>

<file path=ppt/notesSlides/notesSlide3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7. And the children of Israel journeyed, and came unto their cities on the third day. Now their cities were Gibeon, and Chephirah, and Beeroth, and Kirjathjearim.]]></a:t>
            </a:r>
          </a:p>
        </p:txBody>
      </p:sp>
    </p:spTree>
  </p:cSld>
</p:notes>
</file>

<file path=ppt/notesSlides/notesSlide3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7. And the children of Israel journeyed, and came unto their cities on the third day. Now their cities were Gibeon, and Chephirah, and Beeroth, and Kirjathjearim.]]></a:t>
            </a:r>
          </a:p>
        </p:txBody>
      </p:sp>
    </p:spTree>
  </p:cSld>
</p:notes>
</file>

<file path=ppt/notesSlides/notesSlide3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8. And the children of Israel stroke them not, because the princes of the congregation had sworn unto them by the LORD God of Israel. And all the congregation murmured against the princes.]]></a:t>
            </a:r>
          </a:p>
        </p:txBody>
      </p:sp>
    </p:spTree>
  </p:cSld>
</p:notes>
</file>

<file path=ppt/notesSlides/notesSlide3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8. And the children of Israel stroke them not, because the princes of the congregation had sworn unto them by the LORD God of Israel. And all the congregation murmured against the princes.]]></a:t>
            </a:r>
          </a:p>
        </p:txBody>
      </p:sp>
    </p:spTree>
  </p:cSld>
</p:notes>
</file>

<file path=ppt/notesSlides/notesSlide3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8. And the children of Israel stroke them not, because the princes of the congregation had sworn unto them by the LORD God of Israel. And all the congregation murmured against the princes.]]></a:t>
            </a:r>
          </a:p>
        </p:txBody>
      </p:sp>
    </p:spTree>
  </p:cSld>
</p:notes>
</file>

<file path=ppt/notesSlides/notesSlide4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9. But all the princes said unto all the congregation, We have sworn unto them by the LORD God of Israel: now therefore we may not touch them.]]></a:t>
            </a:r>
          </a:p>
        </p:txBody>
      </p:sp>
    </p:spTree>
  </p:cSld>
</p:notes>
</file>

<file path=ppt/notesSlides/notesSlide4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9. But all the princes said unto all the congregation, We have sworn unto them by the LORD God of Israel: now therefore we may not touch them.]]></a:t>
            </a:r>
          </a:p>
        </p:txBody>
      </p:sp>
    </p:spTree>
  </p:cSld>
</p:notes>
</file>

<file path=ppt/notesSlides/notesSlide4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0. This we will do to them; we will even let them live, lest wrath be upon us, because of the oath which we swore unto them.]]></a:t>
            </a:r>
          </a:p>
        </p:txBody>
      </p:sp>
    </p:spTree>
  </p:cSld>
</p:notes>
</file>

<file path=ppt/notesSlides/notesSlide4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0. This we will do to them; we will even let them live, lest wrath be upon us, because of the oath which we swore unto them.]]></a:t>
            </a:r>
          </a:p>
        </p:txBody>
      </p:sp>
    </p:spTree>
  </p:cSld>
</p:notes>
</file>

<file path=ppt/notesSlides/notesSlide4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1. And the princes said unto them, Let them live; but let them be hewers of wood and drawers of water unto all the congregation; as the princes had promised them.]]></a:t>
            </a:r>
          </a:p>
        </p:txBody>
      </p:sp>
    </p:spTree>
  </p:cSld>
</p:notes>
</file>

<file path=ppt/notesSlides/notesSlide4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1. And the princes said unto them, Let them live; but let them be hewers of wood and drawers of water unto all the congregation; as the princes had promised them.]]></a:t>
            </a:r>
          </a:p>
        </p:txBody>
      </p:sp>
    </p:spTree>
  </p:cSld>
</p:notes>
</file>

<file path=ppt/notesSlides/notesSlide4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1. And the princes said unto them, Let them live; but let them be hewers of wood and drawers of water unto all the congregation; as the princes had promised them.]]></a:t>
            </a:r>
          </a:p>
        </p:txBody>
      </p:sp>
    </p:spTree>
  </p:cSld>
</p:notes>
</file>

<file path=ppt/notesSlides/notesSlide4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2. And Joshua called for them, and he spoke unto them, saying, Wherefore have all of you misled us, saying, We are very far from you; when all of you dwell among us?]]></a:t>
            </a:r>
          </a:p>
        </p:txBody>
      </p:sp>
    </p:spTree>
  </p:cSld>
</p:notes>
</file>

<file path=ppt/notesSlides/notesSlide4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2. And Joshua called for them, and he spoke unto them, saying, Wherefore have all of you misled us, saying, We are very far from you; when all of you dwell among us?]]></a:t>
            </a:r>
          </a:p>
        </p:txBody>
      </p:sp>
    </p:spTree>
  </p:cSld>
</p:notes>
</file>

<file path=ppt/notesSlides/notesSlide4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3. Now therefore all of you are cursed, and there shall none of you be freed from being bondmen, and hewers of wood and drawers of water for the house of my God.]]></a:t>
            </a:r>
          </a:p>
        </p:txBody>
      </p:sp>
    </p:spTree>
  </p:cSld>
</p:notes>
</file>

<file path=ppt/notesSlides/notesSlide5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3. Now therefore all of you are cursed, and there shall none of you be freed from being bondmen, and hewers of wood and drawers of water for the house of my God.]]></a:t>
            </a:r>
          </a:p>
        </p:txBody>
      </p:sp>
    </p:spTree>
  </p:cSld>
</p:notes>
</file>

<file path=ppt/notesSlides/notesSlide5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4. And they answered Joshua, and said, Because it was certainly told your servants, how that the LORD your God commanded his servant Moses to give you all the land, and to destroy all the inhabitants of the land from before you, therefore we were sore afraid of our lives because of you, and have done this thing.]]></a:t>
            </a:r>
          </a:p>
        </p:txBody>
      </p:sp>
    </p:spTree>
  </p:cSld>
</p:notes>
</file>

<file path=ppt/notesSlides/notesSlide5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4. And they answered Joshua, and said, Because it was certainly told your servants, how that the LORD your God commanded his servant Moses to give you all the land, and to destroy all the inhabitants of the land from before you, therefore we were sore afraid of our lives because of you, and have done this thing.]]></a:t>
            </a:r>
          </a:p>
        </p:txBody>
      </p:sp>
    </p:spTree>
  </p:cSld>
</p:notes>
</file>

<file path=ppt/notesSlides/notesSlide5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4. And they answered Joshua, and said, Because it was certainly told your servants, how that the LORD your God commanded his servant Moses to give you all the land, and to destroy all the inhabitants of the land from before you, therefore we were sore afraid of our lives because of you, and have done this thing.]]></a:t>
            </a:r>
          </a:p>
        </p:txBody>
      </p:sp>
    </p:spTree>
  </p:cSld>
</p:notes>
</file>

<file path=ppt/notesSlides/notesSlide5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4. And they answered Joshua, and said, Because it was certainly told your servants, how that the LORD your God commanded his servant Moses to give you all the land, and to destroy all the inhabitants of the land from before you, therefore we were sore afraid of our lives because of you, and have done this thing.]]></a:t>
            </a:r>
          </a:p>
        </p:txBody>
      </p:sp>
    </p:spTree>
  </p:cSld>
</p:notes>
</file>

<file path=ppt/notesSlides/notesSlide5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5. And now, behold, we are in yours hand: as it seems good and right unto you to do unto us, do.]]></a:t>
            </a:r>
          </a:p>
        </p:txBody>
      </p:sp>
    </p:spTree>
  </p:cSld>
</p:notes>
</file>

<file path=ppt/notesSlides/notesSlide5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5. And now, behold, we are in yours hand: as it seems good and right unto you to do unto us, do.]]></a:t>
            </a:r>
          </a:p>
        </p:txBody>
      </p:sp>
    </p:spTree>
  </p:cSld>
</p:notes>
</file>

<file path=ppt/notesSlides/notesSlide5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6. And so did he unto them, and delivered them out of the hand of the children of Israel, that they slew them not.]]></a:t>
            </a:r>
          </a:p>
        </p:txBody>
      </p:sp>
    </p:spTree>
  </p:cSld>
</p:notes>
</file>

<file path=ppt/notesSlides/notesSlide5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6. And so did he unto them, and delivered them out of the hand of the children of Israel, that they slew them not.]]></a:t>
            </a:r>
          </a:p>
        </p:txBody>
      </p:sp>
    </p:spTree>
  </p:cSld>
</p:notes>
</file>

<file path=ppt/notesSlides/notesSlide5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7. And Joshua made them that day hewers of wood and drawers of water for the congregation, and for the altar of the LORD, even unto this day, in the place which he should choose.]]></a:t>
            </a:r>
          </a:p>
        </p:txBody>
      </p:sp>
    </p:spTree>
  </p:cSld>
</p:notes>
</file>

<file path=ppt/notesSlides/notesSlide6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7. And Joshua made them that day hewers of wood and drawers of water for the congregation, and for the altar of the LORD, even unto this day, in the place which he should choose.]]></a:t>
            </a:r>
          </a:p>
        </p:txBody>
      </p:sp>
    </p:spTree>
  </p:cSld>
</p:notes>
</file>

<file path=ppt/notesSlides/notesSlide6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7. And Joshua made them that day hewers of wood and drawers of water for the congregation, and for the altar of the LORD, even unto this day, in the place which he should choose.]]></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630549" r:id="rId1"/>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9.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0.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2.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3.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4.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5.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6.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7.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8.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9.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0.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2.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3.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4.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5.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6.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7.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8.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9.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0.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2.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3.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4.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5.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6.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7.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8.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9.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0.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2.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3.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4.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5.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6.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7.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8.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9.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0.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2.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3.xm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4.xml"/>
</Relationships>

</file>

<file path=ppt/slides/_rels/slide5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5.xml"/>
</Relationships>

</file>

<file path=ppt/slides/_rels/slide5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6.xml"/>
</Relationships>

</file>

<file path=ppt/slides/_rels/slide5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7.xml"/>
</Relationships>

</file>

<file path=ppt/slides/_rels/slide5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8.xml"/>
</Relationships>

</file>

<file path=ppt/slides/_rels/slide5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9.xml"/>
</Relationships>

</file>

<file path=ppt/slides/_rels/slide6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0.xml"/>
</Relationships>

</file>

<file path=ppt/slides/_rels/slide6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1.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9144000" cy="5143500"/>
          <a:chOff x="0" y="0"/>
          <a:chExt cx="9144000" cy="5143500"/>
        </a:xfrm>
      </p:grpSpPr>
      <p:sp>
        <p:nvSpPr>
          <p:cNvPr id="2" name=""/>
          <p:cNvSpPr txBox="1"/>
          <p:nvPr/>
        </p:nvSpPr>
        <p:spPr>
          <a:xfrm>
            <a:off x="0" y="0"/>
            <a:ext cx="9144000" cy="5143500"/>
          </a:xfrm>
          <a:prstGeom prst="rect">
            <a:avLst/>
          </a:prstGeom>
          <a:noFill/>
        </p:spPr>
        <p:txBody>
          <a:bodyPr anchor="ctr" anchorCtr="0" rtlCol="0" vert="horz" bIns="45720" lIns="91440" rIns="91440" tIns="45720">
            <a:spAutoFit/>
          </a:bodyPr>
          <a:lstStyle/>
          <a:p>
            <a:pPr algn="ctr" rtl="0" fontAlgn="ctr" marL="0" marR="0" indent="0" lvl="0">
              <a:lnSpc>
                <a:spcPct val="100000"/>
              </a:lnSpc>
              <a:spcBef>
                <a:spcPts val="0"/>
              </a:spcBef>
              <a:spcAft>
                <a:spcPts val="0"/>
              </a:spcAft>
            </a:pPr>
            <a:r>
              <a:rPr lang="en-US" b="1" strike="noStrike" sz="6000" spc="0" u="none" cap="none">
                <a:solidFill>
                  <a:srgbClr val="000000">
                    <a:alpha val="100000"/>
                  </a:srgbClr>
                </a:solidFill>
                <a:latin typeface="Roboto"/>
              </a:rPr>
              <a:t><![CDATA[யோசுவா : 9]]></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 யோர்தானுக்கு இப்புறத்திலே மலைகளிலும் பள்ளத்தாக்குகளிலும் லீபனோனுக்கு எதிரான பெரிய சமுத்திரத்தி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சுவா : 9]]></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ரையோரமெங்குமுள்ள ஏத்தியரும் எமோரியரும் கானானியரும் பெரிசியரும் ஏவியரும் எபூசியருமானவர்களுடைய சக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சுவா : 9]]></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ராஜாக்களும் அதைக்கேள்விப்பட்டபோ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சுவா : 9]]></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 அவர்கள் ஒருமனப்பட்டு, யோசுவாவோடும் இஸ்ரவேலரோடும் யுத்தம்பண்ண ஏகமாய்க்கூடினா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சுவா : 9]]></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 எரிகோவுக்கும் ஆயிக்கும் யோசுவா செய்ததைக் கிபியோனின் குடிகள் கேள்விப்பட்டபோ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சுவா : 9]]></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 ஒரு தந்திரமான யோசனைபண்ணி, தங்களை ஸ்தானாபதிகள்போலக் காண்பித்து, பழைய இரட்டுப் பைகளையும், பீறலு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சுவா : 9]]></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த்தலுமான பழைய திராட்சரசத் துருத்திகளையும் தங்கள் கழுதைகள்மேல் வைத்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சுவா : 9]]></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5. பழுதுபார்க்கப்பட்ட பழைய பாதரட்சைகளைத் தங்கள் கால்களில் போட்டு, பழைய வஸ்திரங்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சுவா : 9]]></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உடுத்திக்கொண்டார்கள்; வழிக்கு அவர்கள் கொண்டுபோன அப்பமெல்லாம் உலர்ந்ததும் பூசணம் பூத்ததுமாயிருந்த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சுவா : 9]]></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6. அவர்கள் கில்காலில் இருக்கிற பாளயத்துக்கு யோசுவாவினிடத்தில் போய், அவனையும் இஸ்ரவேல் மனுஷரையு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சுவா : 9]]></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நோக்கி: நாங்கள் தூரதேசத்திலிருந்து வந்தவர்கள், எங்களோடே உடன்படிக்கைபண்ணுங்கள் என்றா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சுவா : 9]]></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7. அப்பொழுது இஸ்ரவேல் மனுஷர் அந்த ஏவியரை நோக்கி: நீங்கள் எங்கள் நடுவிலே குடியிருக்கிறவர்களாக்கு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சுவா : 9]]></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நாங்கள் எப்படி உங்களோடே உடன்படிக்கைபண்ணலாம் என்றா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சுவா : 9]]></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8. அவர்கள் யோசுவாவை நோக்கி: நாங்கள் உமக்கு அடிமைகள் என்றார்கள்; அதற்கு யோசுவா: நீங்கள் யா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சுவா : 9]]></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எங்கேயிருந்து வந்தீர்கள் என்று கேட்டா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சுவா : 9]]></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9. அதற்கு அவர்கள்: உம்முடைய தேவனாகிய கர்த்தருடைய நாமத்தின் பிரஸ்தாபத்தைக் கேட்டு, உமது அடியாராகி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சுவா : 9]]></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நாங்கள் வெகு தூரதேசத்திலிருந்து வந்தோம்; அவருடைய கீர்த்தியையும், அவர் எகிப்திலே செய்த யாவையு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சுவா : 9]]></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0. அவர் எஸ்போனின் ராஜாவாகிய சீகோனும் அஸ்தரோத்திலிருந்த பாசானின் ராஜாவாகிய ஓகும் என்கிற யோர்தானுக்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சுவா : 9]]></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ப்புறத்திலிருந்த எமோரியரின் இரண்டு ராஜாக்களுக்கும் செய்த யாவையும் கேள்விப்பட்டோ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சுவா : 9]]></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1. ஆகையால், எங்கள் மூப்பரும் எங்கள் தேசத்துக்குடிகளெல்லாரும் எங்களை நோக்கி: உங்கள் கைகளில் வழிக்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சுவா : 9]]></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ஆகாரம் எடுத்துக்கொண்டு, அவர்களுக்கு எதிர்கொண்டுபோய், அவர்களிடத்தில் நாங்கள் உங்கள் அடியார், எங்களோடே]]></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சுவா : 9]]></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உடன்படிக்கை பண்ணவேண்டும் என்று சொல்லச்சொன்னா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சுவா : 9]]></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2. உங்களிடத்தில் வர நாங்கள் புறப்படுகிற அன்றே, எங்கள் வழிப்பிரயாணத்துக்கு இந்த அப்பத்தைச் சுடச்சுட]]></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சுவா : 9]]></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எங்கள் வீட்டிலிருந்து எடுத்துக்கொண்டுவந்தோம்; இப்பொழுது இதோ, உலர்ந்து பூசணம் பூத்திருக்கிற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சுவா : 9]]></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3. நாங்கள் இந்தத் திராட்சத் துருத்திகளை நிரப்புகையில் புதிதாயிருந்தது; ஆனாலும், இ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சுவா : 9]]></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ழிந்துபோயிற்று; எங்கள் வஸ்திரங்களும் பாதரட்சைகளும் நெடுந்தூரமான பிரயாணத்தினாலே பழசாய்ப்போயிற்று]]></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சுவா : 9]]></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என்றா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சுவா : 9]]></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4. அப்பொழுது இஸ்ரவேலர்: கர்த்தருடைய வாக்கைக் கேளாமல் அவர்களுடைய போஜனபதார்த்தத்தில் சிறி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சுவா : 9]]></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ங்கிக்கொண்டா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சுவா : 9]]></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5. யோசுவா அவர்களோடே சமாதானம்பண்ணி, அவர்களை உயிரோடே காப்பாற்றும் உடன்படிக்கையை அவர்களோடே பண்ணினா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சுவா : 9]]></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தற்காகச் சபையின் பிரபுக்கள் அவர்களுக்கு ஆணையிட்டுக் கொடுத்தா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சுவா : 9]]></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6. அவர்களோடே உடன்படிக்கைபண்ணி, மூன்றுநாள் சென்றபின்பு, அவர்கள் தங்கள் அயலார் என்றும் தங்கள் நடுவே]]></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சுவா : 9]]></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டியிருக்கிறவர்கள் என்றும் கேள்விப்பட்டா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சுவா : 9]]></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7. இஸ்ரவேல் புத்திரர் பிரயாணம்பண்ணுகையில், மூன்றாம்நாளில் அவர்கள் பட்டணங்களுக்கு வந்தார்கள்; அந்தப்]]></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சுவா : 9]]></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ட்டணங்கள் கிபியோன், கெபிரா, பெயெரோத், கீரியாத்யெயாரீம் என்பவை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சுவா : 9]]></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8. சபையின் பிரபுக்கள் அவர்களுக்கு இஸ்ரவேலின் தேவனாகிய கர்த்தர்பேரில் ஆணையிட்டிருந்தபடியினா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சுவா : 9]]></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இஸ்ரவேல் புத்திரர் அவர்களைச் சங்காரம்பண்ணவில்லை; ஆனாலும் சபையார் எல்லாரும் பிரபுக்கள்மே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சுவா : 9]]></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முறுமுறுத்தா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சுவா : 9]]></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9. அப்பொழுது சகல பிரபுக்களும், சபையார் யாவரையும் நோக்கி: நாங்கள் இஸ்ரவேலின் தேவனாகிய கர்த்தர்பேரி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சுவா : 9]]></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வர்களுக்கு ஆணையிட்டுக் கொடுத்தோம்; ஆதலால் அவர்களை நாம் தொடக் கூடா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சுவா : 9]]></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0. கடுங்கோபம் நம்மேல் வராதபடிக்கு, நாம் அவர்களுக்கு இட்ட ஆணையினிமித்தம் நாம் அவர்களை உயிரோடே]]></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சுவா : 9]]></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த்து, அவர்களுக்கு ஒன்று செய்வோ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சுவா : 9]]></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1. பிரபுக்களாகிய நாங்கள் அவர்களுக்குச் சொன்னபடி அவர்கள் உயிரோடிருந்து, சபையார் எல்லாருக்கும் விற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சுவா : 9]]></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ட்டுகிறவர்களாகவும், தண்ணீர் எடுக்கிறவர்களாகவும் இருக்கக்கடவர்கள் என்று பிரபுக்கள் அவர்களோடே]]></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சுவா : 9]]></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ன்னா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சுவா : 9]]></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2. பின்பு யோசுவா அவர்களை அழைப்பித்து: நீங்கள் எங்கள் நடுவே குடியிருக்கும்போது, நாங்கள் உங்களுக்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சுவா : 9]]></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குதூரமாயிருக்கிறவர்கள் என்று சொல்லி, எங்களை வஞ்சித்தது என்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சுவா : 9]]></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3. இப்போதும் நீங்கள் சபிக்கப்பட்டவர்கள்; என் தேவனுடைய ஆலயத்துக்கு விறகுவெட்டுகிறவர்களும், தண்ணீ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சுவா : 9]]></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எடுக்கிறவர்களுமான பணிவிடைக்காரராயிருப்பீர்கள்; இந்த ஊழியம் உங்களைவிட்டு நீங்கமாட்டாது என்றா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சுவா : 9]]></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4. அவர்கள் யோசுவாவுக்குப் பிரதியுத்தரமாக: தேசத்தையெல்லாம் உங்களுக்கு ஒப்புக்கொடுக்கவும், தேசத்தி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சுவா : 9]]></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டிகளையெல்லாம் உங்களுக்கு முன்பாக அழிக்கவும் உம்முடைய தேவனாகிய கர்த்தர் தமது தாசனாகிய மோசேக்கு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சுவா : 9]]></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ட்டளையிட்டது உமது அடியாருக்கு நிச்சயமாகவே அறிவிக்கப்பட்டதினால், நாங்கள் எங்கள் ஜீவன்நிமித்த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சுவா : 9]]></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உங்களுக்கு மிகவும் பயந்து, இந்தக்காரியத்தைச் செய்தோ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சுவா : 9]]></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5. இப்போதும் இதோ, உமது கையிலிருக்கிறோம். உம்முடைய பார்வைக்கு நன்மையும் தீமையுமாய்த் தோன்றுகிறபடி]]></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சுவா : 9]]></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எங்களுக்குச் செய்யும் என்றா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சுவா : 9]]></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6. அப்படியே யோசுவா அவர்களுக்குச் செய்து, இஸ்ரவேல் புத்திரர் அவர்களைக் கொன்றுபோடாதபடிக்கு, அவ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சுவா : 9]]></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இவர்கள் கைக்குத் தப்புவித்தா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சுவா : 9]]></a:t>
            </a: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7. இந்நாள்மட்டும் இருக்கிறபடியே, அந்நாளில் அவர்களைச் சபைக்கும், கர்த்தர் தெரிந்துகொள்ளு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சுவா : 9]]></a:t>
            </a: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இடத்திலிருக்கும் அவருடைய பலிபீடத்துக்கும் விறகு வெட்டுகிறவர்களாகவும் தண்ணீ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சுவா : 9]]></a:t>
            </a: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எடுக்கிறவர்களாகவுமாக்கினா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சுவா : 9]]></a:t>
            </a:r>
          </a:p>
        </p:txBody>
      </p:sp>
    </p:spTree>
  </p:cSld>
  <p:clrMapOvr>
    <a:masterClrMapping/>
  </p:clrMapOvr>
</p:sld>
</file>

<file path=ppt/theme/theme1.xml><?xml version="1.0" encoding="utf-8"?>
<a:theme xmlns:a="http://schemas.openxmlformats.org/drawingml/2006/main" name="Theme24">
  <a:themeElements>
    <a:clrScheme name="Theme24">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24">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24">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61</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Unknown Company</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Unknown Creator</dc:creator>
  <cp:lastModifiedBy>Unknown Creator</cp:lastModifiedBy>
  <dcterms:created xsi:type="dcterms:W3CDTF">2026-11-02T10:11:16Z</dcterms:created>
  <dcterms:modified xsi:type="dcterms:W3CDTF">2026-11-02T10:11:16Z</dcterms:modified>
  <dc:title>யோசுவா : 9</dc:title>
  <dc:description/>
  <dc:subject/>
  <cp:keywords/>
  <cp:category/>
  <cp:revision/>
  <cp:contentStatus/>
</cp:coreProperties>
</file>

<file path=docProps/custom.xml><?xml version="1.0" encoding="utf-8"?>
<Properties xmlns="http://schemas.openxmlformats.org/officeDocument/2006/custom-properties" xmlns:vt="http://schemas.openxmlformats.org/officeDocument/2006/docPropsVTypes"/>
</file>