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ின் கிருபை கிறிஸ்து இயேசுவின்மேலுள்ள விசுவாசத்தோடும் அன்போடுங்கூட என்னிடத்தில் பரிபூரணமாய்ப் பெருக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ின் கிருபை கிறிஸ்து இயேசுவின்மேலுள்ள விசுவாசத்தோடும் அன்போடுங்கூட என்னிடத்தில் பரிபூரணமாய்ப் பெருக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 அங்கிகரிப்புக்கும் பாத்திரமுமானது; அவர்களில் பிரதான பாவி ந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 அங்கிகரிப்புக்கும் பாத்திரமுமானது; அவர்களில் பிரதான பாவி ந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த்தியமும் அழிவில்லாமையும் அதரிசனமுமுள்ள ராஜனுமாய், தாமொருவரே ஞானமுள்ள தேவனுமாயிருக்கிறவருக்கு, கனமும் மகி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த்தியமும் அழிவில்லாமையும் அதரிசனமுமுள்ள ராஜனுமாய், தாமொருவரே ஞானமுள்ள தேவனுமாயிருக்கிறவருக்கு, கனமும் மகி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ல்மனச்சாட்சியைச் சிலர் தள்ளிவிட்டு, விசுவாசமாகிய கப்பலைச் சேதப்படுத்த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ல்மனச்சாட்சியைச் சிலர் தள்ளிவிட்டு, விசுவாசமாகிய கப்பலைச் சேதப்படுத்த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 சாத்தானிடத்தில் ஒப்புக்கொடு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 சாத்தானிடத்தில் ஒப்புக்கொடு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 கட்டளையிட்டபடிய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 கட்டளையிட்டபடிய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்றுமையான உபதேசங்களைப் போதியாதபடிக்கும், விசுவாசத்தினால் விளங்கும் தெய்வீக பக்திவிருத்திக்கு ஏதுவாயிராமல், தர்க்கங்களுக்கு ஏதுவாயிருக்கிற கட்டுக்கதைகளையும் முடிவில்லாத வம்சவரலாறுகளையும் கவனியாதபடிக்கும், நீ சிலருக்குக் கட்டளையிடும்பொருட்டாக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்றுமையான உபதேசங்களைப் போதியாதபடிக்கும், விசுவாசத்தினால் விளங்கும் தெய்வீக பக்திவிருத்திக்கு ஏதுவாயிராமல், தர்க்கங்களுக்கு ஏதுவாயிருக்கிற கட்டுக்கதைகளையும் முடிவில்லாத வம்சவரலாறுகளையும் கவனியாதபடிக்கும், நீ சிலருக்குக் கட்டளையிடும்பொருட்டாக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 பிறக்கும் அன்ப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 பிறக்கும் அன்ப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ிலர் நோக்காமல் வீண்பேச்சுக்கு இடங்கொடுத்து விலகிப்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 போதகராயிருக்க விரும்ப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 போதகராயிருக்க விரும்ப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நியாயப்பிரமாணத்தை நியாயப்படி அநுசரித்தால், நியாயப்பிரமாணம் நல்லதென்று அறிந்தி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 பொய்யாணை இடுகிறவர்களுக்க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 பொய்யாணை இடுகிறவர்களுக்க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 பொய்யாணை இடுகிறவர்களுக்க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யானந்த தேவனுடைய மகிமையான சுவிசேஷத்தின்படி எனக்கு ஒப்புவிக்கப்பட்டிருக்கிற ஆரோக்கியமான உபதேசத்திற்கு எதிரிடையாயிருக்கிற மற்றெந்தச் செய்கைக்கும் விரோதமாய் விதிக்கப்பட்ட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 பலப்படுத்துகிற நம்முடைய கர்த்தராகிய இயேசுகிறிஸ்து என்னை உண்மையுள்ளவனென்றெண்ணி, இந்த ஊழியத்திற்கு ஏற்படுத்தினபடியால், அவரை ஸ்தோத்திரி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 பலப்படுத்துகிற நம்முடைய கர்த்தராகிய இயேசுகிறிஸ்து என்னை உண்மையுள்ளவனென்றெண்ணி, இந்த ஊழியத்திற்கு ஏற்படுத்தினபடியால், அவரை ஸ்தோத்திரி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আমাদের প্রভুর অনুগ্রহ পরিপূর্ণরূপে আমাকে দেওয়া হল৷ সেই অনুগ্রহের সঙ্গে এল খ্রীষ্ট যীশ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ও ভালবাস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খন আমি যা বলছি তা সত্য, তা সম্পূর্ণভাবে তোমাদের গ্রহণ করা উচিত৷ খ্রীষ্ট যীশু পাপীদের উদ্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জগতে এসেছেন৷ তাদের মধ্যে আমিই তো সবচেয়ে বড় পাপ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এই কারণেই আমার প্রতি দয়া করা হয়েছে৷ পাপীদের মধ্যে আমি অগ্রগন্য হলেও খ্রীষ্ট যীশু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তাঁর পূর্ণ ধৈর্য্য দেখালেন৷ যাঁরা পরে তাঁর ওপর বিশ্বাস করবে ও অনন্ত জীবন পাবে তাদ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এক দৃষ্টান্তস্বরূপ রাখ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নি যুগপর্য়ায়ের রাজা, অক্ষয়, অদৃশ্য ও একমাত্র ঈশ্বর; যুগপর্য়ায়ে যুগে যুগে তাঁরই সম্মা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 হোক্৷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ীমথিয়, তুমি আমার পুত্রের মত৷ আমি তোমাকে একটি আদেশ দিচ্ছি৷ অতীতে তোমার সম্পর্কে য়ে ভাববাণী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ঙ্গে মিল রেখে এই আদেশ দিচ্ছি৷ এসব কথা আমি তোমাকে জানাচ্ছি য়েন তুমি সেই ভাববাণী অনুসারে চ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ও বিশ্বাসের উত্তম যুদ্ধে প্রাণপণ কর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ুমি বিশ্বাস ও সত্ বিবেক রক্ষা করে এই সংগ্রাম চালিয়ে যাও৷ কিছু কিছু লোক তাদের সত্ বিব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ত্যাগ করেছে; আর ফলস্বরূপ তারা তাদের বিশ্বাস ধ্বংস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দের মধ্যে হুমিনায় ও আলেকসান্দর রয়েছে, আমি তাদের শয়তানের হাতে তুলে দিয়েছি যাতে তারা উ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পায় এবং ঈশ্বর নিন্দা আর কখনও ন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পৌল, খ্রীষ্ট যীশুর একজন প্রেরিত৷ আমাদের ত্রাণকর্তা ঈশ্বর ও প্রত্যাশাস্থল খ্রীষ্ট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মতিক্রমে আমি এই পদে নিযুক্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তীমথিয়ের কাছে এই চিঠি লিখছি; তুমি আমার প্রকৃত পুত্রের মতো কারণ তুমি বিশ্বাসী৷ পিতা ঈশ্ব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্রভু খ্রীষ্ট যীশু তোমার প্রতি অনুগ্রহ, দয়া ও শান্তি প্রদান কর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চাই তুমি ইফিষে থাকো; মাকিদনিয়া যাবার সময় আমি তোমাকে এই অনুরোধ করেছিলাম৷ ইফিষের কিছু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্রান্ত শিক্ষা দিচ্ছে৷ তুমি ইফিষে থেকে সেই লোকদের সাবধান করে দাও, য়েন তারা ভ্রান্ত শিক্ষা না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দের বলো তারা য়েন ধর্মীয় উপকথা নিয়ে, বংশের অন্তহীন তালিকা নিয়ে সময় না কাটায়৷ ওসবে তর্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ি হয়, ঈশ্বরের কাজে ওসব সাহায্য করে না৷ ঈশ্বরের কাজ বিশ্বাসের মাধ্যমে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আদেশের আসল উদ্দেশ্য হল সেই ভালবাসা জাগিয়ে তোলা৷ সেই ভালবাসার জন্য প্রযোজন শুচি হৃদয়, সত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বেক ও অকপট বিশ্বাস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ছু লোক আছে যাঁরা এসব থেকে দূরে সরে গেছে আর তারা এমন সব কথা বলে যা মূল্যহী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বিধি-ব্যবস্থার শিক্ষক হতেচায়, অথচ তারা য়ে কি বলে তার অর্থ নিজেরাই জানে না৷ এমন কি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 আত্মবিশ্বাসের সঙ্গে জোর দিয়ে বলে তারা নিজেরাই সেই বিষয় সম্বন্ধে বোঝ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আমরা জানি য়ে, বিধি-ব্যবস্থা উত্তম, যদি কেউ তা ঠিক মতো ব্যবহার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রা আরো জানি য়ে বিধি-ব্যবস্থা ধার্মিক লোকদের জন্য নয়; কিন্তু যাঁরা ঈশ্বর বিরোধী, বিধি-ব্যব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ঙ্গকারী, পাপী, অপবিত্র, অধার্মিক, যাঁরা মা-বাবাকে হত্যা করে, যাঁরা খুন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ঁরা য়ৌন পাপে পাপী, সমকামী, যাঁরা দাস বিক্রির ব্যবসা করে, যাঁরা মিথ্যা বলে, যাঁরা মিথ্যা শ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দোষারোপ করে ও যাঁরা কোন না কোনভাবে ঈশ্বরের সত্য শিক্ষার বিরোধিতা করে, বিধি-ব্যবস্থা তা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শিক্ষা পরম ধন্য ঈশ্বরের মহিমাময় সুসমাচারের অংশ যা তিনি আমায় বলতে 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আমাদের প্রভু খ্রীষ্ট যীশুকে ধন্যবাদ জানাই, কারণ তিনি আমাকে বিশ্বস্তমনে করে তাঁর সেব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 নিযুক্ত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তীতে আমি খ্রীষ্টের নামে নিন্দা করতাম, তাঁকে নির্য়াতন করতাম ও তাঁর প্রতি খারাপ ব্যবহার করত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ঈশ্বর আমার প্রতি দয়া করলেন, কারণ অবিশ্বাসী অবস্থায় আমি ঐসব কাজ করেছিলাম এবং কি করছিলাম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াম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তীমথি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2026-10-20T09:19:05Z</dcterms:created>
  <dcterms:modified xsi:type="dcterms:W3CDTF">2026-10-20T09:19:05Z</dcterms:modified>
  <dc:title>১ তীমথিয়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