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ிறந்தார் பெத்தலகேம் ஊர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யாளின் மைந்தனாய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ந்தார் பாவங்களைப் போக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ுவாய் அவதரி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ு அல்லேல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ைப் போக்கிடவே பிறந்தா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ிச்சம் தந்திடவே பிறந்தா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ைப் போக்கிட சாபத்தை நீக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னில் மைந்தனாய் பிறந்தா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ட்டுத் தொழுவத்திலே பிறந்தா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்மைக் கோலத்திலே பிறந்தா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்மையை வெறு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மையை தரி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தி ராஜனாய் பிறந்தா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2026-10-24T20:58:52Z</dcterms:created>
  <dcterms:modified xsi:type="dcterms:W3CDTF">2026-10-24T20:58:52Z</dcterms:modified>
  <dc:title>துதிப் பாடல்கள் : 459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