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ose days was Hezekiah sick unto death. And the prophet Isaiah the son of Amoz came to him, and said unto him, Thus says the LORD, Set yours house in order; for you shall die, and not liv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ose days was Hezekiah sick unto death. And the prophet Isaiah the son of Amoz came to him, and said unto him, Thus says the LORD, Set yours house in order; for you shall die, and not liv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ose days was Hezekiah sick unto death. And the prophet Isaiah the son of Amoz came to him, and said unto him, Thus says the LORD, Set yours house in order; for you shall die, and not liv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he turned his face to the wall, and prayed unto the LORD, saying,]]></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 plead to you, O LORD, remember now how I have walked before you in truth and with a perfect heart, and have done that which is good in your sight. And Hezekiah wept sor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 plead to you, O LORD, remember now how I have walked before you in truth and with a perfect heart, and have done that which is good in your sight. And Hezekiah wept sor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before Isaiah was gone out into the middle court, that the word of the LORD came to him, saying,]]></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before Isaiah was gone out into the middle court, that the word of the LORD came to him, saying,]]></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Return, and tell Hezekiah the captain of my people, Thus says the LORD, the God of David your father, I have heard your prayer, I have seen your tears: behold, I will heal you: on the third day you shall go up unto the house of the LOR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Return, and tell Hezekiah the captain of my people, Thus says the LORD, the God of David your father, I have heard your prayer, I have seen your tears: behold, I will heal you: on the third day you shall go up unto the house of the LOR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Return, and tell Hezekiah the captain of my people, Thus says the LORD, the God of David your father, I have heard your prayer, I have seen your tears: behold, I will heal you: on the third day you shall go up unto the house of the LOR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will add unto your days fifteen years; and I will deliver you and this city out of the hand of the king of Assyria; and I will defend this city for mine own sake, and for my servant David's sak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will add unto your days fifteen years; and I will deliver you and this city out of the hand of the king of Assyria; and I will defend this city for mine own sake, and for my servant David's sak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will add unto your days fifteen years; and I will deliver you and this city out of the hand of the king of Assyria; and I will defend this city for mine own sake, and for my servant David's sak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saiah said, Take a lump of figs. And they took and laid it on the boil, and he recover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saiah said, Take a lump of figs. And they took and laid it on the boil, and he recovere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zekiah said unto Isaiah, What shall be the sign that the LORD will heal me, and that I shall go up into the house of the LORD the third da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zekiah said unto Isaiah, What shall be the sign that the LORD will heal me, and that I shall go up into the house of the LORD the third day?]]></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saiah said, This sign shall you have of the LORD, that the LORD will do the thing that he has spoken: shall the shadow go forward ten degrees, or go back ten degre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saiah said, This sign shall you have of the LORD, that the LORD will do the thing that he has spoken: shall the shadow go forward ten degrees, or go back ten degre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saiah said, This sign shall you have of the LORD, that the LORD will do the thing that he has spoken: shall the shadow go forward ten degrees, or go back ten degre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zekiah answered, It is a light thing for the shadow to go down ten degrees: nay, but let the shadow return backward ten degre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zekiah answered, It is a light thing for the shadow to go down ten degrees: nay, but let the shadow return backward ten degre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saiah the prophet cried unto the LORD: and he brought the shadow ten degrees backward, by which it had gone down in the dial of Ahaz.]]></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saiah the prophet cried unto the LORD: and he brought the shadow ten degrees backward, by which it had gone down in the dial of Ahaz.]]></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t that time Berodachbaladan, the son of Baladan, king of Babylon, sent letters and a present unto Hezekiah: for he had heard that Hezekiah had been sick.]]></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t that time Berodachbaladan, the son of Baladan, king of Babylon, sent letters and a present unto Hezekiah: for he had heard that Hezekiah had been sick.]]></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zekiah hearkened unto them, and showed them all the house of his precious things, the silver, and the gold, and the spices, and the precious ointment, and all the house of his armour, and all that was found in his treasures: there was nothing in his house, nor in all his dominion, that Hezekiah showed them no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zekiah hearkened unto them, and showed them all the house of his precious things, the silver, and the gold, and the spices, and the precious ointment, and all the house of his armour, and all that was found in his treasures: there was nothing in his house, nor in all his dominion, that Hezekiah showed them no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zekiah hearkened unto them, and showed them all the house of his precious things, the silver, and the gold, and the spices, and the precious ointment, and all the house of his armour, and all that was found in his treasures: there was nothing in his house, nor in all his dominion, that Hezekiah showed them no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zekiah hearkened unto them, and showed them all the house of his precious things, the silver, and the gold, and the spices, and the precious ointment, and all the house of his armour, and all that was found in his treasures: there was nothing in his house, nor in all his dominion, that Hezekiah showed them no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came Isaiah the prophet unto king Hezekiah, and said unto him, What said these men? and from whence came they unto you? And Hezekiah said, They are come from a far country, even from Babyl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came Isaiah the prophet unto king Hezekiah, and said unto him, What said these men? and from whence came they unto you? And Hezekiah said, They are come from a far country, even from Babyl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came Isaiah the prophet unto king Hezekiah, and said unto him, What said these men? and from whence came they unto you? And Hezekiah said, They are come from a far country, even from Babyl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What have they seen in yours house? And Hezekiah answered, All the things that are in mine house have they seen: there is nothing among my treasures that I have not showed the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What have they seen in yours house? And Hezekiah answered, All the things that are in mine house have they seen: there is nothing among my treasures that I have not showed the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What have they seen in yours house? And Hezekiah answered, All the things that are in mine house have they seen: there is nothing among my treasures that I have not showed th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saiah said unto Hezekiah, Hear the word of the LOR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ehold, the days come, that all that is in yours house, and that which your fathers have laid up in store unto this day, shall be carried into Babylon: nothing shall be left, says the LOR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ehold, the days come, that all that is in yours house, and that which your fathers have laid up in store unto this day, shall be carried into Babylon: nothing shall be left, says the LOR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of your sons that shall issue from you, which you shall brought forth, shall they take away; and they shall be eunuchs in the palace of the king of Babyl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of your sons that shall issue from you, which you shall brought forth, shall they take away; and they shall be eunuchs in the palace of the king of Babyl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said Hezekiah unto Isaiah, Good is the word of the LORD which you have spoken. And he said, Is it not good, if peace and truth be in my day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said Hezekiah unto Isaiah, Good is the word of the LORD which you have spoken. And he said, Is it not good, if peace and truth be in my day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rest of the acts of Hezekiah, and all his might, and how he made a pool, and a conduit, and brought water into the city, are they not written in the book of the chronicles of the kings of Judah?]]></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rest of the acts of Hezekiah, and all his might, and how he made a pool, and a conduit, and brought water into the city, are they not written in the book of the chronicles of the kings of Judah?]]></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rest of the acts of Hezekiah, and all his might, and how he made a pool, and a conduit, and brought water into the city, are they not written in the book of the chronicles of the kings of Judah?]]></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zekiah slept with his fathers: and Manasseh his son reigned in his positi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24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ந்நாட்களில் எசேக்கியா வியாதிப்பட்டு மரணத்துக்கு ஏதுவாயிருந்தான்; அப்பொழுது ஆமோத்சி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சாயா என்னும் தீர்க்கதரிசி அவனிடத்தில் வந்து, அவனை நோக்கி: நீர் உமது வீட்டுக்காரி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ழுங்குப்படுத்தும்; நீர் பிழைக்கமாட்டீர், மரித்துப்போவீர் என்று கர்த்தர்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எசேக்கியா தன் முகத்தைச் சுவர்ப்புறமாகத் திரும்பிக் கொண்டு, கர்த்தரை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 கர்த்தாவே, நான் உமக்கு முன்பாக உண்மையும் மன உத்தமமுமாய் நடந்து, உமது பார்வைக்கு நலமான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ன் என்பதை நினைத்தருளும் என்று விண்ணப்பம்பண்ணினான். எசேக்கியா மிகவும் அழு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ஏசாயா பாதி முற்றத்தைவிட்டு அப்புறம் போகிறதற்குமுன்னே, கர்த்தருடைய வார்த்தை அவ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 திரும்பிப்போய், என் ஜனத்தின் அதிபதியாகிய எசேக்கியாவை நோக்கி: உன் தகப்பனாகிய தாவீ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யிருக்கிற கர்த்தர் சொல்லுகிறது என்னவென்றால்: உன் விண்ணப்பத்தைக் கேட்டேன், உன் கண்ணீ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ன்; இதோ, நான் உன்னைக் குணமாக்குவேன்; மூன்றாம் நாளிலே நீ கர்த்தருடைய ஆலயத்துக்குப் போ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உன் நாட்களோடே பதினைந்து வருஷங்களைக் கூட்டுவேன்; உன்னையும் இந்த நகரத்தையும் அசீரியா ரா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த் தப்புவித்து, என் நிமித்தமும் என் தாசனாகிய தாவீதின் நிமித்தமும் இந்த நகரத்துக்கு ஆதர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பேன்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ன்பு ஏசாயா: அத்திப்பழத்து அடையைக் கொண்டுவாருங்கள் என்றான்; அதை அவர்கள் 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வையின்மேல் பற்றுப்போட்டபோது அவன் பிழை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எசேக்கியா ஏசாயாவை நோக்கி: கர்த்தர் என்னைக் குணமாக்குவதற்கும், மூன்றாம்நாளிலே நான்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ற்குப் போவதற்கும் அடையாளம் எ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 ஏசாயா: கர்த்தர் தாம் சொன்ன வார்த்தையின்படியே செய்வாரென்பதற்கு, கர்த்தரால் உனக்கு உண்டா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ளமாகச் சாயை பத்துப் பாகை முன்னிட்டுப் போகவேண்டுமோ, பத்துப்பாகை பின்னிட்டுத் திரும்ப 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ற்கு எசேக்கியா: சாயை பத்துப்பாகை முன்னிட்டுப்போகிறது லேசான காரியம்; அப்படி வேண்டாம்; சா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ப்பாகை பின்னிட்டுத் திரும்ப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ஏசாயா தீர்க்கதரிசி கர்த்தரை நோக்கிக் கூப்பிடுகையில், அவர் ஆகாசுடைய சூரிய கடியா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குப் பாகை முன்போன சாயை பத்துப்பாகை பின்னிட்டுத் திரும்பும்படி 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க்காலத்திலே பலாதானின் குமாரனாகிய பெரோதாக் பலாதான் என்னும் பாபிலோனின் ராஜா எசேக்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திப்பட்டிருக்கிறதைக் கேட்டு, அவனிடத்துக்கு நிருபங்களையும் வெகுமானத்தையும்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எசேக்கியா அவர்களை அங்கிகரித்து, பின்பு அவர்களுக்குத் தன் பொக்கிஷசாலை அனைத்தையும், வெள்ளி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யும், கந்தவர்க்கங்களையும், நல்ல பரிமளதைலத்தையும், தன் ஆயுதசாலை அனைத்தையும்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ஷசாலைகளிலுள்ள எல்லாவற்றையும் காண்பித்தான்; தன் அரமனையிலும் தன் ராஜ்யத்தில் எங்கும் எசேக்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க் காண்பியாத பொருள் ஒன்று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ஏசாயா தீர்க்கதரிசி எசேக்கியா ராஜாவினிடத்தில் வந்து: அந்த மனுஷர் என்ன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யிருந்து உம்மிடத்தில் வந்தார்கள் என்று கேட்டான். அதற்கு எசேக்கியா: பாபிலோன்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சத்திலிருந்து வந்தா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அவன்: உம்முடைய வீட்டில் என்னத்தைப் பார்த்தார்கள் என்று கேட்டான். அதற்கு எசேக்கியா: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லுள்ள எல்லாவற்றையும் பார்த்தார்கள்; என் பொக்கிஷங்களில் நான் அவர்களுக்குக் காண்பியாத பொரு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ம் இ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ஏசாயா எசேக்கியாவை நோக்கி: கர்த்தருடைய வார்த்தைக் 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தோ, நாட்கள் வரும்; அப்பொழுது உமது வீட்டில் உள்ளதிலும், உமது பிதாக்கள் இந்நாள்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த்ததிலும் ஒன்றும் மீதியாக வைக்கப்படாமல் எல்லாம் பாபிலோனுக்குக் கொண்டுபோ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ர் பெறப்போகிற உமது சந்தானமாகிய; உமது குமாரர்களிலும் சிலர் பாபிலோன் ராஜாவின் அரமனையிலே அர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ரராயிருப்பார்கள் என்று கர்த்தர்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எசேக்கியா ஏசாயாவை நோக்கி: நீர் சொன்ன கர்த்தருடைய வார்த்தை நல்லதுதான் என்று சொல்லி,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ளிலாவது சமாதானமும் உண்மையும் இருக்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எசேக்கியாவின் மற்ற வர்த்தமானங்களும், அவனுடைய எல்லா வல்லமையும், அவன் ஒரு குளத்தையும் சாலக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னதினாலே தண்ணீரை நகரத்திற்குள்ளே வரப்பண்ணினதும், யூதாவுடைய ராஜாக்களின் நாளாகமப் புஸ்த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எசேக்கியா தன் பிதாக்களோடே நித்திரையடைந்தபின், அவன் குமாரனாகிய மனாசே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0]]></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2026-11-03T11:56:14Z</dcterms:created>
  <dcterms:modified xsi:type="dcterms:W3CDTF">2026-11-03T11:56:14Z</dcterms:modified>
  <dc:title>2 இராஜாக்கள் : 20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