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ெயோப்பிலுவே, இயேசுவானவர் தாம் தெரிந்துகொண்ட அப்போஸ்தலருக்குப் பரிசுத்த ஆவியினாலே கட்டளையிட்ட 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டுத்துக்கொள்ளப்பட்ட நாள்வரைக்கும் செய்யவும் உபதேசிக்கவும் தொடங்கின எல்லாவற்றையுங்குறித்து, முதலாம் பிரபந்தத்தை உண்டுபண்ண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டுத்துக்கொள்ளப்பட்ட நாள்வரைக்கும் செய்யவும் உபதேசிக்கவும் தொடங்கின எல்லாவற்றையுங்குறித்து, முதலாம் பிரபந்தத்தை உண்டு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ாடுபட்டபின்பு, நாற்பது நாளளவும் அப்போஸ்தலருக்குத் தரிசனமாகி, தேவனுடைய ராஜ்யத்துக்குரியவைகளை அவர்களுடனே பேசி, அநேகம் தெளிவான திருஷ்டாந்தங்களினாலே அவர்களுக்குத் தம்மை உயிரோடிருக்கிறவராகக் காண்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ாடுபட்டபின்பு, நாற்பது நாளளவும் அப்போஸ்தலருக்குத் தரிசனமாகி, தேவனுடைய ராஜ்யத்துக்குரியவைகளை அவர்களுடனே பேசி, அநேகம் தெளிவான திருஷ்டாந்தங்களினாலே அவர்களுக்குத் தம்மை உயிரோடிருக்கிறவராகக் காண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அவர் அவர்களுடனே கூடிவந்திருக்கும்போது, அவர்களை நோக்கி: யோவான் ஜலத்தினாலே ஞானஸ்நானங்கொடுத்தான்; நீங்கள் சில நாளுக்குள்ளே பரிசுத்த ஆவியினாலே ஞானஸ்நானம் பெறு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அவர் அவர்களுடனே கூடிவந்திருக்கும்போது, அவர்களை நோக்கி: யோவான் ஜலத்தினாலே ஞானஸ்நானங்கொடுத்தான்; நீங்கள் சில நாளுக்குள்ளே பரிசுத்த ஆவியினாலே ஞானஸ்நானம் பெறு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ங்கள் எருசலேமை விட்டுப் போகாமல் என்னிடத்தில் கேள்விப்பட்ட பிதாவின் வாக்குத்தத்தம் நிறைவேறக் காத்திருங்கள் என்று கட்டளையி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ங்கள் எருசலேமை விட்டுப் போகாமல் என்னிடத்தில் கேள்விப்பட்ட பிதாவின் வாக்குத்தத்தம் நிறைவேறக் காத்திருங்கள் என்று கட்டள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ூடிவந்திருந்தவர்கள் அவரை நோக்கி ஆண்டவரே, இக்காலத்திலா ராஜ்யத்தை இஸ்ரவேலுக்குத் திரும்பக் கொடுப்பீர் என்று கே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ூடிவந்திருந்தவர்கள் அவரை நோக்கி ஆண்டவரே, இக்காலத்திலா ராஜ்யத்தை இஸ்ரவேலுக்குத் திரும்பக் கொடுப்பீர்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: பிதாவானவர் தம்முடைய ஆதீனத்திலே வைத்திருக்கிற காலங்களையும் வேளைகளையும் அறிகிறது உங்களுக்கு அடுத்தத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 ஆவி உங்களிடத்தில் வரும்போது நீங்கள் பெலனடைந்து, எருசலேமிலும், யூதேயா முழுவதிலும், சமாரியாவிலும், பூமியின் கடைசிபரியந்தமும், எனக்குச் சாட்சிகளாயிருப்பீ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 ஆவி உங்களிடத்தில் வரும்போது நீங்கள் பெலனடைந்து, எருசலேமிலும், யூதேயா முழுவதிலும், சமாரியாவிலும், பூமியின் கடைசிபரியந்தமும், எனக்குச் சாட்சிகளாயிருப்பீ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 சொன்னபின்பு, அவர்கள் பார்த்துக்கொண்டிருக்கையில், உயர எடுத்துக்கொள்ளப்பட்டார்; அவர்கள் கண்களுக்கு மறைவாக ஒரு மேகம் அவரை எடுத்துக்கொண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 சொன்னபின்பு, அவர்கள் பார்த்துக்கொண்டிருக்கையில், உயர எடுத்துக்கொள்ளப்பட்டார்; அவர்கள் கண்களுக்கு மறைவாக ஒரு மேகம் அவரை எடுத்துக்கொண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ோகிறபோது அவர்கள் வானத்தை அண்ணாந்து பார்த்துக்கொண்டிருக்கையில், இதோ, வெண்மையான வஸ்திரந்தரித்தவர்கள் இரண்டு பேர் அவர்களருகே நின்ற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ோகிறபோது அவர்கள் வானத்தை அண்ணாந்து பார்த்துக்கொண்டிருக்கையில், இதோ, வெண்மையான வஸ்திரந்தரித்தவர்கள் இரண்டு பேர் அவர்களருகே நின்ற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ிலேயராகிய மனுஷரே, நீங்கள் ஏன் வானத்தை அண்ணாந்துபார்த்து நிற்கிறீர்கள்? உங்களிடத்தினின்று வானத்துக்கு எடுத்துக்கொள்ளப்பட்ட இந்த இயேசுவானவர் எப்படி உங்கள் கண்களுக்கு முன்பாக வானத்துக்கு எழுந்தருளிப்போனாரோ அப்படியே மறுபடியும் வருவார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ிலேயராகிய மனுஷரே, நீங்கள் ஏன் வானத்தை அண்ணாந்துபார்த்து நிற்கிறீர்கள்? உங்களிடத்தினின்று வானத்துக்கு எடுத்துக்கொள்ளப்பட்ட இந்த இயேசுவானவர் எப்படி உங்கள் கண்களுக்கு முன்பாக வானத்துக்கு எழுந்தருளிப்போனாரோ அப்படியே மறுபடியும் வருவார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எருசலேமுக்குச் சமீபமாய் ஒரு ஓய்வுநாள் பிரயாண தூரத்திலிருக்கிற ஒலிவமலை என்னப்பட்ட மலையிலிருந்து எருசலேமுக்குத் திரும்பி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எருசலேமுக்குச் சமீபமாய் ஒரு ஓய்வுநாள் பிரயாண தூரத்திலிருக்கிற ஒலிவமலை என்னப்பட்ட மலையிலிருந்து எருசலேமுக்குத் திரும்பி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இவர்களெல்லாரும், ஸ்திரீகளோடும் இயேசுவின் தாயாகிய மரியாளோடும், அவருடைய சகோதரரோடுங்கூட ஒருமனப்பட்டு, ஜெபத்திலும் வேண்டுதலிலும் தரித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இவர்களெல்லாரும், ஸ்திரீகளோடும் இயேசுவின் தாயாகிய மரியாளோடும், அவருடைய சகோதரரோடுங்கூட ஒருமனப்பட்டு, ஜெபத்திலும் வேண்டுதலிலும் தரித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ே, சீஷர்களில் ஏறக்குறைய நூற்றிருபதுபேர் கூடியிருந்தபோது, அவர்கள் நடுவிலே பேதுரு எழுந்து நின்ற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ோதரரே, இயேசுவைப் பிடித்தவர்களுக்கு வழிகாட்டின யூதாசைக்குறித்துப் பரிசுத்த ஆவி தாவீதின் வாக்கினால் முன் சொன்ன வேதவாக்கியம் நிறைவேறவேண்டியத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ோதரரே, இயேசுவைப் பிடித்தவர்களுக்கு வழிகாட்டின யூதாசைக்குறித்துப் பரிசுத்த ஆவி தாவீதின் வாக்கினால் முன் சொன்ன வேதவாக்கியம் நிறைவேறவேண்டியத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எங்களில் ஒருவனாக எண்ணப்பட்டு, இந்த ஊழியத்தில் பங்குபெற்றவனா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ீதத்தின் கூலியினால் அவன் ஒருநிலத்தைச் சம்பாதித்து, தலைகீழாக விழுந்தான்; அவன் வயிறு வெடித்து, குடல்களெல்லாம் சரிந்து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ீதத்தின் கூலியினால் அவன் ஒருநிலத்தைச் சம்பாதித்து, தலைகீழாக விழுந்தான்; அவன் வயிறு வெடித்து, குடல்களெல்லாம் சரிந்து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ருசலேமிலுள்ள குடிகள் யாவருக்கும் தெரிந்திருக்கிறது; அதினாலே அந்த நிலம் அவர்களுடைய பாஷையிலே இரத்தநிலம் என்று அர்த்தங்கொள்ளும் அக்கெல்தமா என்ன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ருசலேமிலுள்ள குடிகள் யாவருக்கும் தெரிந்திருக்கிறது; அதினாலே அந்த நிலம் அவர்களுடைய பாஷையிலே இரத்தநிலம் என்று அர்த்தங்கொள்ளும் அக்கெல்தமா என்ன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ங்கீத புஸ்தகத்திலே: அவனுடைய வாசஸ்தலம் பாழாகக்கடவது, ஒருவனும் அதில் வாசம்பண்ணாதிருப்பானாக என்றும்; அவனுடைய கண்காணிப்பை வேறொருவன் பெறக்கடவன் என்றும்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ங்கீத புஸ்தகத்திலே: அவனுடைய வாசஸ்தலம் பாழாகக்கடவது, ஒருவனும் அதில் வாசம்பண்ணாதிருப்பானாக என்றும்; அவனுடைய கண்காணிப்பை வேறொருவன் பெறக்கடவன் என்றும்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யோவான் ஞானஸ்நானங்கொடுத்த நாள்முதற்கொண்டு, கர்த்தராகிய இயேசுவானவர் நம்மிடத்திலிருந்து உயர எடுத்துக்கொள்ளப்பட்ட நாள்வரை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யோவான் ஞானஸ்நானங்கொடுத்த நாள்முதற்கொண்டு, கர்த்தராகிய இயேசுவானவர் நம்மிடத்திலிருந்து உயர எடுத்துக்கொள்ளப்பட்ட நாள்வரை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ிடத்தில் சஞ்சரித்திருந்த காலங்களிலெல்லாம் எங்களுடனேகூட இருந்த மனுஷர்களில் ஒருவன் அவர் உயிரோடெழுந்ததைக்குறித்து, எங்களுடனேகூடச் சாட்சியாக ஏற்படுத்தப்படவேண்ட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ிடத்தில் சஞ்சரித்திருந்த காலங்களிலெல்லாம் எங்களுடனேகூட இருந்த மனுஷர்களில் ஒருவன் அவர் உயிரோடெழுந்ததைக்குறித்து, எங்களுடனேகூடச் சாட்சியாக ஏற்படுத்தப்படவேண்ட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யுஸ்து என்னும் மறுநாமமுள்ள பர்சபா என்னப்பட்ட யோசேப்பும், மத்தியாவும் ஆகிய இவ்விரண்டுபேரையும் நிறுத்த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டைய இருதயங்களையும் அறிந்திருக்கிற கர்த்தாவே, யூதாஸ் என்பவன் தனக்குரிய இடத்துக்குப் போகும்படி இழந்துபோன இந்த ஊழியத்திலும் இந்த அப்போஸ்தலப்பட்டத்திலும் பங்குபெறுவதற்காக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ரண்டு பேரில் தேவரீர் தெரிந்துகொண்டவனை எங்களுக்குக் காண்பித்தருளும் என்று ஜெபம்பண்ணி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ரண்டு பேரில் தேவரீர் தெரிந்துகொண்டவனை எங்களுக்குக் காண்பித்தருளும் என்று ஜெபம்பண்ணி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ர்களைக் குறித்துச் சீட்டுப்போட்டார்கள்; சீட்டு மத்தியாவின் பேருக்கு விழுந்தது; அப்பொழுது அவன் பதினொரு அப்போஸ்தலருடனே சேர்த்துக்கொள்ளப்ப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ர்களைக் குறித்துச் சீட்டுப்போட்டார்கள்; சீட்டு மத்தியாவின் பேருக்கு விழுந்தது; அப்பொழுது அவன் பதினொரு அப்போஸ்தலருடனே சேர்த்துக்கொள்ள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ఓ థెయొఫిలా, యేసు తాను ఏర్పరచుకొనిన అపొస్త లులకు పరిశుద్ధాత్మద్వారా, ఆజ్ఞా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రువాత ఆయన పరమునకు చేర్చుకొనబడిన దినమువరకు ఆయన చేయుట కును బోధించుటకును ఆరంభ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న్నిటినిగూర్చి నా మొదటి గ్రంథమును రచ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శ్రమపడిన తరువాత నలువది దినములవరకు వారి కగపడుచు, దేవుని రాజ్యవిషయములనుగూర్చి బోధించుచు, అన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లను చూపి వారికి తన్నుతాను సజీవునిగా కను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వారిని కలిసికొని యీలాగు ఆజ్ఞాపించెనుమీరు యెరూషలేమునుండి వెళ్లక, నావలన వినిన తండ్రి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్దానముకొరకు కనిపెట్ట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ోహాను నీళ్లతో బాప్తిస్మము ఇచ్చెను గాని కొద్ది దిన ములలోగా మీరు పరిశుద్ధాత్మలో బాప్తిస్మము పొందె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వారు కూడివచ్చినప్పుడుప్రభువా, యీ కాలమందు ఇశ్రాయేలునకు రాజ్యమును మరల అను గ్రహించెదవా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 అడుగగా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ల ములను సమయములను తండ్రి తన స్వాధీనమందుంచుకొని యున్నాడు; వాటిని తెలిసికొనుట మీ పని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నను పరిశుద్ధాత్మ మీ మీదికి వచ్చునప్పుడు మీరు శక్తినొందెదరు గనుక మీరు యెరూషలేములోను, యూదయ సమర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 యందంతటను భూదిగంత ముల 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మాటలు చెప్పి, వారు చూచుచుండగా ఆయన ఆరోహణమాయెను, అప్పుడు వారి కన్నులకు కనబడకుండ ఒక మేఘము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వెళ్లుచుండగా, వారు ఆకాశమువైపు తేరి చూచు చుండిరి. ఇదిగో తెల్లని వస్త్రములు ధరించు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్దరు మనుష్యులు వారియొద్ద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లిలయ మనుష్యులారా, మీరెందుకు నిలిచి ఆకాశమువైపు చూచు చున్నారు? మీయొద్దనుండి పరలోకమునకు చేర్చు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న యీ యేసే,ఏ రీతిగా పరలోకమునకు వెళ్లుట మీరు చూచితిరో ఆ 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వారు ఒలీవల వనమనబడిన కొండనుండి యెరూషలేమునకు తిరిగి వెళ్లిరి. ఆ కొండ యెరూషలే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ాంతిదినమున నడవదగినంత సమీపమున ఉన్న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పట్టణములో ప్రవేశించి తాము బస చేయుచుండిన మేడగదిలోనికి ఎక్కిపోయిరి. వారెవరనగా పేతురు, యోహ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, అంద్రెయ, ఫిలిప్పు, తోమా, బర్తొలొమయి, మత్తయి, అల్ఫయి కుమారుడగు యాకోబు, జెలోతే అనబడిన సీమ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కుమారుడగు యూదా అను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ీరంద రును, వీరితోకూడ కొందరు స్త్రీలును, యేసు తల్లియైన మరియయు ఆయన సహోదరులును ఏకమనస్సుతో ఎడ తెగ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 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కాలమందు ఇంచుమించు నూట ఇరువదిమంది సహోదరులు కూడియుండగా పేతురు వారి మధ్య నిలిచ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హోదరులారా, యేసును పట్టుకొనిన వారికి త్రోవ చూపిన యూదానుగూర్చి పరిశుద్ధాత్మ దావీదుద్వారా పూర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ికిన లేఖనము నెరవేరవలస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మనలో ఒకడుగా ఎంచబడినవాడై యీ పరిచర్యలో పాలు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ఈ యూదా ద్రోహమువలన సంపాదించిన రూకల నిచ్చి యొక పొలము కొనెను. అతడు తలక్రిందుగాపడి నడిమ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్దలైనందున అతని పేగులన్నియు బయట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 సంగతి యెరూషలేములో కాపురమున్న వారికందరికి తెలియ వచ్చెను గనుక వారి భాషలో ఆ పొలము అకెల్ద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బడియున్నది; దానికి రక్తభూమి అని అర్థము. ఇందుకు ప్రమాణ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ని యిల్లు పాడైపోవునుగాక దానిలో ఎవడును కాపురముండక పోవునుగాక అతని యుద్యోగము వేర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ునుగాక అని కీర్తనల గ్రంథములో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బట్టి యోహాను బాప్తిస్మమిచ్చినది మొదలుకొని ప్రభువైన యేసు మనయొద్దనుండి పరమునకు చేర్చుకొన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 వర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మన మధ్య సంచరించుచుండిన కాలమంతయు మనతో కలిసియున్న వీరిలో ఒకడు, మనతో కూడ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నరుత్థానమునుగూర్చి సాక్షియై యుండుట ఆవశ్యక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వారు యూస్తు అను మారుపేరుగల బర్సబ్బా అనబడిన యోసేపు, మత్తీయ అను ఇద్దరిని నిలువబ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ట్లని ప్రార్థనచేసిరి అందరి హృదయములను ఎరిగియున్న ప్రభు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న చోటికి పోవుటకు యూదా తప్పిపోయి పోగొట్టుకొనిన యీ పరి చర్యలోను అపొస్తలత్వములోను పాలుపొంద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ిద్దరిలో నీవు ఏర్పరచుకొనినవానిని కనబరచు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వారు వీరినిగూర్చి చీట్లువేయగా మత్తీయపేరట చీటి వచ్చెను గనుక అతడు పదునొకండుమంది అపొస్తల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 లెక్క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2026-10-20T02:04:18Z</dcterms:created>
  <dcterms:modified xsi:type="dcterms:W3CDTF">2026-10-20T02:04:18Z</dcterms:modified>
  <dc:title>అపొస్తలుల కార్యములు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