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நல்லவர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தி தேவனை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தி கர்த்த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் செய்பவரை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ந்து பாடு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ழ்ந்து பாடு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்ந்து பாடு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ு பாடு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ித்து பாடு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-1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ங்களை விரித்தவ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யை படைத்தவ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ரியனை நிறுத்தியவ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ிரனை படைத்தவ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ங்கடலைப் பிளந்தவ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சர்களை அழித்தவ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ைக் கவிழ்த்தவ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ைத் தந்தவரை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வில் நினைத்தவரை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 தந்தவரை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ாரம் தருபவ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த்தின் தேவனை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என்றுமுள்ள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2026-10-31T02:43:10Z</dcterms:created>
  <dcterms:modified xsi:type="dcterms:W3CDTF">2026-10-31T02:43:10Z</dcterms:modified>
  <dc:title>துதிப் பாடல்கள் : 1023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