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ந்திரத்தை எடுத்து மாவரை; உன் முக்காட்டை நீக்கிவிடு; வெறுங்காலும் அம்மணத்தொடையுமாய் ஆறுகளைக் கடந்துபோ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ந்திரத்தை எடுத்து மாவரை; உன் முக்காட்டை நீக்கிவிடு; வெறுங்காலும் அம்மணத்தொடையுமாய் ஆறுகளைக் கடந்துபோ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நிர்வாணம் வெளிப்படும்; உன் இலச்சை காணப்படும்; நான் ஒருவனையும் பாராமல் நீதியைச் சரிக்கட்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மீட்பருடைய நாமம் இஸ்ரவேலின் பரிசுத்தராகிய சேனைகளுடைய கர்த்தர் என்ப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குமாரத்தியே, நீ அந்தகாரத்துக்குள் பிரவேசித்து மவுனமாய் உட்காரு; இனி நீ ராஜ்யங்களின் நாயகியென்று அழைக்கப்பட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குமாரத்தியே, நீ அந்தகாரத்துக்குள் பிரவேசித்து மவுனமாய் உட்காரு; இனி நீ ராஜ்யங்களின் நாயகியென்று அழைக்கப்பட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ஜனத்தின்மேல் கடுங்கோபமடைந்து, என் சுதந்தரத்தைப் பரிசுத்தக் குலைச்சலாக்கி, அவர்களை உன் கையில் ஒப்புக்கொடுத்தேன்; நீ அவர்கள்மேல் இரக்கம்வையாமல், முதிர்வயதுள்ளவர்களின்மேல் உன் நுகத்தை மகா பாரமாக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ஜனத்தின்மேல் கடுங்கோபமடைந்து, என் சுதந்தரத்தைப் பரிசுத்தக் குலைச்சலாக்கி, அவர்களை உன் கையில் ஒப்புக்கொடுத்தேன்; நீ அவர்கள்மேல் இரக்கம்வையாமல், முதிர்வயதுள்ளவர்களின்மேல் உன் நுகத்தை மகா பாரமாக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ஜனத்தின்மேல் கடுங்கோபமடைந்து, என் சுதந்தரத்தைப் பரிசுத்தக் குலைச்சலாக்கி, அவர்களை உன் கையில் ஒப்புக்கொடுத்தேன்; நீ அவர்கள்மேல் இரக்கம்வையாமல், முதிர்வயதுள்ளவர்களின்மேல் உன் நுகத்தை மகா பாரமாக்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றென்றைக்கும் நாயகியாயிருப்பேனென்று சொல்லி, இந்தக்காரியங்களை இதுவரைக்கும் உன் மனதிலே வையாமலும், அதின் முடிவை நினையாமலும் போன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றென்றைக்கும் நாயகியாயிருப்பேனென்று சொல்லி, இந்தக்காரியங்களை இதுவரைக்கும் உன் மனதிலே வையாமலும், அதின் முடிவை நினையாமலும் போன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சுகசெல்வியே, விசாரமில்லாமல் வாழ்கிறவளே; நான்தான் என்னைத்தவிர ஒருவருமில்லை; நான் விதவையாவதில்லை, நான் சந்தான சேதத்தை அறிவதில்லையென்று உன் இருதயத்திலே சொல்லுகிறவளே, நான் சொல்லுகிறதைக் கே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சுகசெல்வியே, விசாரமில்லாமல் வாழ்கிறவளே; நான்தான் என்னைத்தவிர ஒருவருமில்லை; நான் விதவையாவதில்லை, நான் சந்தான சேதத்தை அறிவதில்லையென்று உன் இருதயத்திலே சொல்லுகிறவளே, நான் சொல்லுகிறதைக் கே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ந்தான சேதமும் விதவையிருப்பும் ஆகிய இவ்விரண்டும் உனக்குச் சடிதியாக ஒரேநாளில் வரும்; உன் திரளான சூனியங்களினிமித்தமும், உன் வெகுவான ஸ்தம்பன வித்தைகளினிமித்தமும் அவைகள் பூரணமாய் உன்மேல் வ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ந்தான சேதமும் விதவையிருப்பும் ஆகிய இவ்விரண்டும் உனக்குச் சடிதியாக ஒரேநாளில் வரும்; உன் திரளான சூனியங்களினிமித்தமும், உன் வெகுவான ஸ்தம்பன வித்தைகளினிமித்தமும் அவைகள் பூரணமாய் உன்மேல் வ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ந்தான சேதமும் விதவையிருப்பும் ஆகிய இவ்விரண்டும் உனக்குச் சடிதியாக ஒரேநாளில் வரும்; உன் திரளான சூனியங்களினிமித்தமும், உன் வெகுவான ஸ்தம்பன வித்தைகளினிமித்தமும் அவைகள் பூரணமாய் உன்மேல் வ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ுன்மார்க்கத்திலே நீ திடநம்பிக்கையாயிருந்து: என்னைப் பார்க்கிறவர் ஒருவரும் இல்லையென்றாய். உன் ஞானமும் உன் அறிவுமே உன்னைக் கெடுத்தது; நான்தான், என்னைத்தவிர ஒருவருமில்லையென்று உன் இருதயத்தில் எண்ணின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ுன்மார்க்கத்திலே நீ திடநம்பிக்கையாயிருந்து: என்னைப் பார்க்கிறவர் ஒருவரும் இல்லையென்றாய். உன் ஞானமும் உன் அறிவுமே உன்னைக் கெடுத்தது; நான்தான், என்னைத்தவிர ஒருவருமில்லையென்று உன் இருதயத்தில் எண்ணின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ுன்மார்க்கத்திலே நீ திடநம்பிக்கையாயிருந்து: என்னைப் பார்க்கிறவர் ஒருவரும் இல்லையென்றாய். உன் ஞானமும் உன் அறிவுமே உன்னைக் கெடுத்தது; நான்தான், என்னைத்தவிர ஒருவருமில்லையென்று உன் இருதயத்தில் எண்ணின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தீங்கு உன்மேல் வரும், அது எங்கேயிருந்து உதித்ததென்று நீ அறியாய்; விக்கினம் உன்மேல் வரும், நீ அதை நிவிர்த்தியாக்கமாட்டாய்; நீ அறியாதபடிக்குச் சடிதியாய் உண்டாகும் பாழ்க்கடிப்பு உன்மேல்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தீங்கு உன்மேல் வரும், அது எங்கேயிருந்து உதித்ததென்று நீ அறியாய்; விக்கினம் உன்மேல் வரும், நீ அதை நிவிர்த்தியாக்கமாட்டாய்; நீ அறியாதபடிக்குச் சடிதியாய் உண்டாகும் பாழ்க்கடிப்பு உன்மேல் வ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உன் சிறுவயதுமுதல் பிரயாசப்பட்டுப் பழகிவருகிற உன் ஸ்தம்பன வித்தைகளையும், உன் திரளான சூனியங்களையும் நீ அநுசரித்து நில்; அவைகளால் உனக்குப் பிரயோஜனம் உண்டோ, பலன் உண்டோ, பார்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உன் சிறுவயதுமுதல் பிரயாசப்பட்டுப் பழகிவருகிற உன் ஸ்தம்பன வித்தைகளையும், உன் திரளான சூனியங்களையும் நீ அநுசரித்து நில்; அவைகளால் உனக்குப் பிரயோஜனம் உண்டோ, பலன் உண்டோ, பார்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ிரளான யோசனைகளினால் நீ இளைத்துப்போனாய்; இப்பொழுதும் ஜோசியரும், நட்சத்திரம் பார்க்கிறவர்களும், அமாவாசி கணிக்கிறவர்களும் எழும்பி, உனக்கு நேரிடுகிறவைகளுக்கு உன்னை விலக்கி இரட்சிக்க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ிரளான யோசனைகளினால் நீ இளைத்துப்போனாய்; இப்பொழுதும் ஜோசியரும், நட்சத்திரம் பார்க்கிறவர்களும், அமாவாசி கணிக்கிறவர்களும் எழும்பி, உனக்கு நேரிடுகிறவைகளுக்கு உன்னை விலக்கி இரட்சிக்கட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கள் தாளடியைப்போல இருப்பார்கள், நெருப்பு அவர்களைச் சுட்டெரிக்கும்; அவர்கள் தங்கள் பிராணனை அக்கினிஜுவாலையினின்று விடுவிப்பதில்லை; அது குளிர்காயத்தக்க தழலுமல்ல; எதிரே உட்காரத்தக்க அடுப்புமல்ல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கள் தாளடியைப்போல இருப்பார்கள், நெருப்பு அவர்களைச் சுட்டெரிக்கும்; அவர்கள் தங்கள் பிராணனை அக்கினிஜுவாலையினின்று விடுவிப்பதில்லை; அது குளிர்காயத்தக்க தழலுமல்ல; எதிரே உட்காரத்தக்க அடுப்புமல்ல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சிறுவயதுமுதல் நீ பிரயாசப்பட்டு எவர்களுடன் வியாபாரம்பண்ணினாயோ, அவர்களும் அப்படியே இருப்பார்கள், அவரவர் தங்கள் போக்கிலே போய் அலைவார்கள்; உன்னை இரட்சிப்பார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சிறுவயதுமுதல் நீ பிரயாசப்பட்டு எவர்களுடன் வியாபாரம்பண்ணினாயோ, அவர்களும் அப்படியே இருப்பார்கள், அவரவர் தங்கள் போக்கிலே போய் அலைவார்கள்; உன்னை இரட்சிப்பார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குமாரத்தியாகிய கன்னிகையே, நீ இறங்கி மண்ணிலே உட்காரு; கல்தேயரின் குமாரத்தியே, தரையிலே உட்காரு; உனக்குச் சிங்காசனமில்லை; நீ செருக்குக்காரியும் சுகசெல்வியும் என்று இனி அழைக்கப்படுவ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குமாரத்தியாகிய கன்னிகையே, நீ இறங்கி மண்ணிலே உட்காரு; கல்தேயரின் குமாரத்தியே, தரையிலே உட்காரு; உனக்குச் சிங்காசனமில்லை; நீ செருக்குக்காரியும் சுகசெல்வியும் என்று இனி அழைக்கப்படுவ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തിരികല്ലു എടുത്തു മാവു പൊടിക്ക; നിന്റെ മൂടുപടം നീക്കുക; വസ്ത്രാന്തം എടുത്തു കുത്തി തുട മറെ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ദികളെ കട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നഗ്നത അനാവൃതമാകും; നിന്റെ നാണിടം കാണും; ഞാൻ ഒരു മനുഷ്യനെയും ആദരിക്കാതെ പ്രതികാരം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ളുടെ വീണ്ടെടുപ്പുകാരനോ സൈന്യങ്ങളുടെ യഹോവ, യിസ്രായേലിന്റെ പരിശുദ്ധൻ എന്നാകു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ല്ദയപുത്രീ, മിണ്ടാതെയിരിക്ക; ഇരുട്ടത്തു പോക; നിന്നെ ഇനി രാജ്യങ്ങളുടെ തമ്പുരാട്ടി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എന്റെ ജനത്തോടു ക്രുദ്ധിച്ചു, എന്റെ അവകാശത്തെ അശുദ്ധമാക്കി, അവരെ നി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തന്നു; നീ അവരോടു കനിവു കാണിക്കാതെ വൃദ്ധന്മാരുടെ മേൽപോലും നിന്റെ ഭാരമുള്ള നു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എന്നേക്കും തമ്പുരാട്ടി ആയിരിക്കും എന്നു നീ പറഞ്ഞു അതു കൂട്ടാക്കാതെയും അതിന്റെ അവസ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ക്കാതെയും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കയാൽ: ഞാൻ മാത്രം; എനിക്കു തുല്യമായി മറ്റാരുമില്ല; ഞാൻ വിധവയായിരിക്കയില്ല; പുത്രനഷ്ടം അറികയുമ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ഹൃദയത്തിൽ പറയുന്ന സുഖഭോഗിനിയും നിർഭയവാസിനിയും ആയുള്ളവളേ, ഇതു കേൾക്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ുത്രനഷ്ടം, വൈധവ്യം ഇവ രണ്ടും പെട്ടെന്നു ഒരു ദിവസത്തിൽ തന്നേ നിനക്കു ഭവിക്കും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ുദ്രപ്രയോഗങ്ങൾ എത്ര പെരുകിയിരുന്നാലും നിന്റെ ആഭിചാരങ്ങൾ എത്ര അധികമായിരുന്നാലും അവ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പടിയായി ഭവിക്കാത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 നിന്റെ ദുഷ്ടതയിൽ ആശ്രയിച്ചു, ആരും എന്നെ കാണുന്നില്ല എന്നു പറഞ്ഞുവല്ലോ; നിന്റെ ജ്ഞാനവ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ദ്യയും നിന്നെ തെറ്റിച്ചുകളഞ്ഞു; ഞാൻ മാത്രം; എനിക്കു തുല്യമായി മറ്റാരും ഇല്ല എന്നു നീ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ത്തിൽ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കൊണ്ടു മന്ത്രവാദത്താൽ നീക്കുവാൻ കഴിയാത്ത അനർത്ഥം നിന്റെമേൽ വരും; നിന്നാൽ പരിഹരിപ്പാൻ കഴിയ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പത്തു നിനക്കു ഭവിക്കും; നീ അറിയാത്ത നാശം പെട്ടെന്നു നിന്റെ മേൽ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ബാല്യം മുതൽ അദ്ധ്വാനിച്ചു ചെയ്യുന്ന നിന്റെ മന്ത്രവാദങ്ങൾകൊണ്ടും ക്ഷുദ്രപ്രയോഗ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രുപ്പംകൊണ്ടും ഇപ്പോൾ നിന്നുകൊൾക; പക്ഷേ ഫലിക്കും; പക്ഷേ നീ പേടിപ്പിക്കു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ആലോചനാബാഹുല്യംകൊണ്ടു നീ വലഞ്ഞിരിക്കുന്നു; ജ്യോതിഷക്കാരും നക്ഷത്രം നോക്കുന്ന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വരുവാനുള്ള മാസാന്തരം അറിയിക്കുന്നവരും ഇപ്പോൾ എഴുന്നേറ്റു നിന്നെ രക്ഷ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താ, അവർ താളടിപോലെര ആയി തീക്കു ഇരയാകും; അവർ അഗ്നിജ്വാലയിൽനിന്നു തങ്ങളെ തന്നേ വിടുവി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കുളിർ മാറ്റുവാൻ തക്ക കനലും കായുവാൻ തക്ക തീയും അ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ങ്ങനെയാകും നീ അദ്ധ്വാനിച്ചിരിക്കുന്നതു; നിന്റെ ബാല്യംമുതൽ നിന്നോടുകൂടെ വ്യപാരം ചെയ്ത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ൻ താന്താന്റെ ദിക്കിലേക്കു അലഞ്ഞുപോകും ആരും നിന്നെ രക്ഷ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ാബേൽപുത്രിയായ കന്യകേ, ഇറങ്ങി പൊടിയിൽ ഇരിക്ക; കല്ദയപുത്രീ, സിംഹാസനം കൂടാതെ നിലത്തിരിക്ക;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ി തന്വംഗി എന്നും സുഖഭോഗിനി എന്നും വിള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2026-10-20T01:23:48Z</dcterms:created>
  <dcterms:modified xsi:type="dcterms:W3CDTF">2026-10-20T01:23:48Z</dcterms:modified>
  <dc:title>യെശയ്യാവ്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