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Saul's son heard that Abner was dead in Hebron, his hands were feeble, and all the Israelites were troubl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Saul's son heard that Abner was dead in Hebron, his hands were feeble, and all the Israelites were troubl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s son had two men that were captains of bands: the name of the one was Baanah, and the name of the other Rechab, the sons of Rimmon a Beerothite, of the children of Benjamin: (for Beeroth also was reckoned to Benjam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s son had two men that were captains of bands: the name of the one was Baanah, and the name of the other Rechab, the sons of Rimmon a Beerothite, of the children of Benjamin: (for Beeroth also was reckoned to Benjam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s son had two men that were captains of bands: the name of the one was Baanah, and the name of the other Rechab, the sons of Rimmon a Beerothite, of the children of Benjamin: (for Beeroth also was reckoned to Benjam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Beerothites fled to Gittaim, and were sojourners there until this 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Rimmon the Beerothite, Rechab and Baanah, went, and came about the heat of the day to the house of Ishbosheth, who lay on a bed at no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Rimmon the Beerothite, Rechab and Baanah, went, and came about the heat of the day to the house of Ishbosheth, who lay on a bed at no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came thither into the midst of the house, as though they would have fetched wheat; and they stroke him under the fifth rib: and Rechab and Baanah his brother escap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came thither into the midst of the house, as though they would have fetched wheat; and they stroke him under the fifth rib: and Rechab and Baanah his brother escap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hen they came into the house, he lay on his bed in his bedchamber, and they stroke him, and slew him, and beheaded him, and took his head, and got them away through the plain all n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hen they came into the house, he lay on his bed in his bedchamber, and they stroke him, and slew him, and beheaded him, and took his head, and got them away through the plain all nigh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hen they came into the house, he lay on his bed in his bedchamber, and they stroke him, and slew him, and beheaded him, and took his head, and got them away through the plain all n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brought the head of Ishbosheth unto David to Hebron, and said to the king, Behold the head of Ishbosheth the son of Saul yours enemy, which sought your life; and the LORD has avenged my lord the king this day of Saul, and of his se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brought the head of Ishbosheth unto David to Hebron, and said to the king, Behold the head of Ishbosheth the son of Saul yours enemy, which sought your life; and the LORD has avenged my lord the king this day of Saul, and of his se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brought the head of Ishbosheth unto David to Hebron, and said to the king, Behold the head of Ishbosheth the son of Saul yours enemy, which sought your life; and the LORD has avenged my lord the king this day of Saul, and of his se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answered Rechab and Baanah his brother, the sons of Rimmon the Beerothite, and said unto them, As the LORD lives, who has redeemed my soul out of all adversi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answered Rechab and Baanah his brother, the sons of Rimmon the Beerothite, and said unto them, As the LORD lives, who has redeemed my soul out of all adversi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answered Rechab and Baanah his brother, the sons of Rimmon the Beerothite, and said unto them, As the LORD lives, who has redeemed my soul out of all adversi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one told me, saying, Behold, Saul is dead, thinking to have brought good tidings, I took hold of him, and slew him in Ziklag, who thought that I would have given him a reward for his tiding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one told me, saying, Behold, Saul is dead, thinking to have brought good tidings, I took hold of him, and slew him in Ziklag, who thought that I would have given him a reward for his tid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one told me, saying, Behold, Saul is dead, thinking to have brought good tidings, I took hold of him, and slew him in Ziklag, who thought that I would have given him a reward for his tiding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ow much more, when wicked men have slain a righteous person in his own house upon his bed? shall I not therefore now require his blood of your hand, and take you away from the ear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ow much more, when wicked men have slain a righteous person in his own house upon his bed? shall I not therefore now require his blood of your hand, and take you away from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ow much more, when wicked men have slain a righteous person in his own house upon his bed? shall I not therefore now require his blood of your hand, and take you away from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commanded his young men, and they slew them, and cut off their hands and their feet, and hanged them up over the pool in Hebron. But they took the head of Ishbosheth, and buried it in the tomb of Abner in Hebr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commanded his young men, and they slew them, and cut off their hands and their feet, and hanged them up over the pool in Hebron. But they took the head of Ishbosheth, and buried it in the tomb of Abner in Hebr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commanded his young men, and they slew them, and cut off their hands and their feet, and hanged them up over the pool in Hebron. But they took the head of Ishbosheth, and buried it in the tomb of Abner in Hebr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னேர் எப்ரோனிலே செத்துப் போனதைச் சவுலின் குமாரன் கேட்டபோது, அவன் கைகள் திடனற்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ல்லாரும் கல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ன் குமாரனுக்குப் படைத்தலைவனான இரண்டுபேர் இருந்தார்கள்; ஒருவனுக்குப் பேர் பானா, மற்ற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ரேகாப்; அவர்கள் பென்யமீன் புத்திரரில் பேரோத்தியனாகிய ரிம்மோனின் குமாரர்கள். பே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க்கு அடுத்ததாய் எ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த்தியர் கித்தாயீமுக்கு ஓடிப்போய், இந்நாள்வரைக்கும் அங்கே சஞ்ச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வுலின் குமாரன் யோனத்தானுக்கு இரண்டு காலும் முடமான ஒரு குமாரன் இருந்தான்; சவுலும் யோன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ந்த செய்தி யெஸ்ரயேலிலிருந்து வருகிறபோது, அவன் ஐந்து வயதுள்ளவனாயிருந்தான்; அப்பொழுது அவனுடைய 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எடுத்துக்கொண்டு ஓடிப்போனாள்; அவன் ஓடிப்போகிற அவசரத்தில் அவன் விழந்து முடவனானா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சேத்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த்தியனான அந்த ரிம்மோனின் குமாரராகிய ரேகாபும் பானும் போய், இஸ்போசேத் மத்தியானத்திலே வெய்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த்தில் படுக்கையின்மேல் சயனித்திருக்கும்போது அவன் வீட்டிற்குள்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துமை வாங்க வருகிறவர்கள் போல நடுவீடுமட்டும் வந்து, அவனை வயிற்றிலே குத்திப்போட்டார்கள்;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பும் அவன் சகோதரன் பானாவும் தப்பி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தன் பள்ளி அறையிலே தன் கட்டிலின்மேல் படுத்திருக்கும்போது, இவர்கள் உள்ளே போய் அவனைத் கு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 அவன் தலையை வெட்டிப்போட்டார்கள்; பின்பு அவன் தலையை எடுத்துக்கொண்டு இராமு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வெளி வழியாய்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ப்ரோனிலிருக்கிற தாவீதினிடத்தில் இஸ்போசேத்தின் தலையைக் கொண்டு வந்து, ராஜாவை நோக்கி: இ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வாயிருந்த சவுலின் குமாரனாகிய இஸ்போசேத்தின் தலை; இன்றைய தினம் கர்த்தர் ராஜாவாகிய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க்காகச் சவுலின் கையிலும் அவன் குடும்பத்தாரின் கையிலும் பழிவாங்கினா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னாலும் தாவீது பேரோத்தியனான ரிம்மோனின் குமாரராகிய ரேகாவுக்கும், அவன் சகோதரன் பானா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என் ஆத்துமாவை எல்லா இக்கட்டுக்கும் நீங்கலாக்கி மீட்ட கர்த்தருடைய ஜீவனைக்கொண்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 ஒருவன் எனக்கு நற்செய்தி கொண்டுவருகிறவன் என்று எண்ணி, சவுல் செத்துப்போனான் என்று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 தனக்கு வெகுமானம் கிடைக்கும் என்று நினைத்தபோது, அவனை நான் பிடித்து சிக்லா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மது வீட்டிற்குள் தமது படுக்கையின்மேல் படுத்திருந்த நீதிமானைக் கொலை செய்த பொல்லாத மனுஷ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ளவு அதிகமாய் ஆக்கினை செய்யவேண்டும்? இப்போதும் நான் அவருடைய இரத்தப் பழியை உங்கள் கைகளில் 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பூமியிலிருந்து அழித்துப்போடாதிருப்பே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க் கொன்றுபோடவும், அவர்கள் கைகளையும் கால்களையும் தறித்து எப்ரோனிலிருக்கிற குளத்த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ப்போடவும், தன் சேவகருக்குக் கட்டளையிட்டான்; இஸ்போசேத்தின் தலையை எடுத்து, எப்ரோனி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ரின் கல்லறையிலே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4]]></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2026-10-21T01:56:21Z</dcterms:created>
  <dcterms:modified xsi:type="dcterms:W3CDTF">2026-10-21T01:56:21Z</dcterms:modified>
  <dc:title>2 சாமுவேல்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