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ான பற்றுகளை வெட்டி எறி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ோடும் உணர்வோடும் பின் பற்றுவோம்! இனி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மாற இயேசுவில் நாம் அன்பு கூ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னல் கொண்டு சிந்தையைத் தொ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ாடும் அனல்கொண்ட உள்ளம்தார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வைத்து எதிர்நோக்கும் என்னைப்பாரும்! இனி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வாக உம்மில் நான் நிலைப்பேன் என்ற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மையை இயேசுவுக்குப் பரிசாக்குவோம்!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ை அவருக்கு பலியாக்க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க்க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மாக்கும் பாவத்துக்கு முடிவுகட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சிந்தையையும் இயேசுவுக்கு உரிமையாக்க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ாலும் உள்ளத்தாலும் ஆராதிப்போம்! இனி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உலகுக்கு அடிமைப்பட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ும் முழங்காலை ஊன்றக்கட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2026-07-30T11:21:58Z</dcterms:created>
  <dcterms:modified xsi:type="dcterms:W3CDTF">2026-07-30T11:21:58Z</dcterms:modified>
  <dc:title>துதிப் பாடல்கள் : 579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