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ேசு சபையின் தூதனுக்கு நீ எழுதவேண்டியது என்னவெனில்: ஏழு நட்சத்திரங்களைத் தம்முடைய வலதுகரத்தில் ஏந்திக்கொண்டு, ஏழு பொன் குத்துவிளக்குகளின் மத்தியிலே உலாவிக்கொண்டிருக்கிறவர் சொல்லுகிறதாவ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ேசு சபையின் தூதனுக்கு நீ எழுதவேண்டியது என்னவெனில்: ஏழு நட்சத்திரங்களைத் தம்முடைய வலதுகரத்தில் ஏந்திக்கொண்டு, ஏழு பொன் குத்துவிளக்குகளின் மத்தியிலே உலாவிக்கொண்டிருக்கிறவர் சொல்லுகிறதாவ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சகித்துக்கொண்டிருக்கிறதையும், பொறுமையாயிருக்கிறதையும், என் நாமத்தினிமித்தம் இளைப்படையாமல் பிரயாசப்பட்டதையும் அறி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, நீ ஆதியில் கொண்டிருந்த அன்பை விட்டாய் என்று உன்பேரில் எனக்குக் குறை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ெறுக்கிற நிக்கொலாய் மதஸ்தரின் கிரியைகளை நீயும் வெறுக்கிறாய், இது உன்னிடத்திலு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ானவர் சபைகளுக்குச் சொல்லுகிறதைக் காதுள்ளவன் கேட்கக்கடவன்; ஜெயங்கொள்ளுகிறவனெவனோ அவனுக்கு தேவனுடைய பரதீசின் மத்தியிலிருக்கிற ஜீவவிருட்சத்தின் கனியைப் புசிக்கக்கொடுப்பேன் என்றெழு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ானவர் சபைகளுக்குச் சொல்லுகிறதைக் காதுள்ளவன் கேட்கக்கடவன்; ஜெயங்கொள்ளுகிறவனெவனோ அவனுக்கு தேவனுடைய பரதீசின் மத்தியிலிருக்கிற ஜீவவிருட்சத்தின் கனியைப் புசிக்கக்கொடுப்பேன் என்றெழு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மிர்னா சபையின் தூதனுக்கு நீ எழுதவேண்டியது என்னவெனில்: முந்தினவரும் பிந்தினவரும், மரித்திருந்து பிழைத்தவருமானவர் சொல்லுகிறதாவ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மிர்னா சபையின் தூதனுக்கு நீ எழுதவேண்டியது என்னவெனில்: முந்தினவரும் பிந்தினவரும், மரித்திருந்து பிழைத்தவருமானவர் சொல்லுகிறதாவ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சாத்தானுடைய கூட்டமாயிருக்கிறவர்கள் செய்யும் தூஷணத்தையும் அறி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சாத்தானுடைய கூட்டமாயிருக்கிறவர்கள் செய்யும் தூஷணத்தையும் அறிந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வியானவர் சபைகளுக்குச் சொல்லுகிறதைக் காதுள்ளவன் கேட்கக்கடவன்; ஜெயங்கொள்ளுகிறவன் இரண்டாம் மரணத்தினால் சேதப்படுவதில்லை என்றெழு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்கமு சபையின் தூதனுக்கு நீ எழுதவேண்டியது என்னவெனில்: இருபுறமும் கருக்குள்ள பட்டயத்தை உடையவர் சொல்லுகிறதாவ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நிக்கொலாய் மதஸ்தருடைய போதகத்தைக் கைக்கொள்ளுகிறவர்களும் உன்னிடத்திலுண்டு; அதை நான் வெற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னந்திரும்பு, இல்லாவிட்டால் நான் சீக்கிரமாய் உன்னிடத்தில் வந்து, என் வாயின் பட்டயத்தால் அவர்களோடே யுத்தம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னந்திரும்பு, இல்லாவிட்டால் நான் சீக்கிரமாய் உன்னிடத்தில் வந்து, என் வாயின் பட்டயத்தால் அவர்களோடே யுத்தம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யத்தீரா சபையின் தூதனுக்கு நீ எழுதவேண்டியது என்னவெனில்: அக்கினிஜுவாலை போன்ற கண்களும், பிரகசமான வெண்கலம்போன்ற பாதங்களுமுள்ள தேவகுமாரன் சொல்லுகிறதாவது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யத்தீரா சபையின் தூதனுக்கு நீ எழுதவேண்டியது என்னவெனில்: அக்கினிஜுவாலை போன்ற கண்களும், பிரகசமான வெண்கலம்போன்ற பாதங்களுமுள்ள தேவகுமாரன் சொல்லுகிறதாவத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கிரியைகளையும் உன் அன்பையும், உன் ஊழியத்தையும், உன் விசுவாசத்தையும், உன் பொறுமையையும், நீ முன்பு செய்த கிரியைகளிலும் பின்புசெய்த கிரியைகள் அதிகமாயிருக்கிறதையும் அறிந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கிரியைகளையும் உன் அன்பையும், உன் ஊழியத்தையும், உன் விசுவாசத்தையும், உன் பொறுமையையும், நீ முன்பு செய்த கிரியைகளிலும் பின்புசெய்த கிரியைகள் அதிகமாயிருக்கிறதையும் அறிந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மனந்திரும்பும்படியாய் அவளுக்குத் தவணைகொடுத்தேன்; தன் வேசிமார்க்த்தை விட்டு மனந்திரும்ப அவளுக்கு விருப்ப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மனந்திரும்பும்படியாய் அவளுக்குத் தவணைகொடுத்தேன்; தன் வேசிமார்க்த்தை விட்டு மனந்திரும்ப அவளுக்கு விருப்ப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அவளைக் கட்டில்கிடையாக்கி, அவளுடனே விபசாரஞ்செய்தவர்கள் தங்களுடைய கிரியைகளைவிட்டு மனந்திரும்பாவிட்டால் அவர்களையும் மிகுந்த உபத்திரவத்திலே தள்ள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அவளைக் கட்டில்கிடையாக்கி, அவளுடனே விபசாரஞ்செய்தவர்கள் தங்களுடைய கிரியைகளைவிட்டு மனந்திரும்பாவிட்டால் அவர்களையும் மிகுந்த உபத்திரவத்திலே தள்ள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டைய பிள்ளைகளையும் கொல்லவே கொல்லுவேன்; அப்பொழுது நானே உள்ளிந்திரியங்களையும் இருதயங்களையும் ஆராய்கிறவரென்று எல்லாச் சபைகளும் அறிந்துகொள்ளும்; அன்றியும் உங்களில் ஒவ்வொருவனுக்கும் உங்கள் கிரியைகளின்படியே பலனளி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டைய பிள்ளைகளையும் கொல்லவே கொல்லுவேன்; அப்பொழுது நானே உள்ளிந்திரியங்களையும் இருதயங்களையும் ஆராய்கிறவரென்று எல்லாச் சபைகளும் அறிந்துகொள்ளும்; அன்றியும் உங்களில் ஒவ்வொருவனுக்கும் உங்கள் கிரியைகளின்படியே பலனள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ளதை நான் வருமளவும் பற்றிக்கொண்டி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ெயங்கொண்டு முடிவுபரியந்தம் என் கிரியைகளைக் கைக்கொள்ளுகிறவனெவனோ அவனுக்கு, நான் என் பிதாவினிடத்தில் அதிகாரம் பெற்றதுபோல, ஜாதிகள்மேல் அதிகாரம் கொடு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ெயங்கொண்டு முடிவுபரியந்தம் என் கிரியைகளைக் கைக்கொள்ளுகிறவனெவனோ அவனுக்கு, நான் என் பிதாவினிடத்தில் அதிகாரம் பெற்றதுபோல, ஜாதிகள்மேல் அதிகாரம் கொடு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ருப்புக்கோலால் அவர்களை ஆளுவான்; அவர்கள் மண்பாண்டங்களைப்போல நொறுக்கப்ப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ருப்புக்கோலால் அவர்களை ஆளுவான்; அவர்கள் மண்பாண்டங்களைப்போல நொறுக்கப்ப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டிவெள்ளி நட்சத்திரத்தையும் அவனுக்குக் கொடுப்பேன்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ಫೆಸದಲ್ಲಿರುವ ಸಭೆಯ ದೂತನಿಗೆ ಬರೆ: ಏಳು ನಕ್ಷತ್ರಗಳನ್ನು ತನ್ನ ಬಲಗೈಯಲ್ಲಿ ಹಿಡುಕೊಂಡು ಏಳು ಚಿನ್ನದ ದೀಪ ಸ್ತಂಭ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ತಿರುಗಾಡುವಾತನು ಈ ವಿಷಯಗಳನ್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ಕ್ರಿಯೆಗಳನ್ನೂ ಪ್ರಯಾಸವನ್ನೂ ತಾಳ್ಮೆಯನ್ನೂ ನಾನು ಬಲ್ಲೆನು; ನೀನು ದುಷ್ಟರನ್ನು ಸಹಿಸಲಾ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ೊಸ್ತಲರಲ್ಲದಿದ್ದರೂ ತಮ್ಮನ್ನು ಅಪೊಸ್ತಲರೆಂದು ಹೇಳಿಕೊಳ್ಳುವವರನ್ನು, ನೀನು ಪರೀಕ್ಷಿಸಿ ಅವರನ್ನು ಸುಳ್ಳುಗಾರ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ುಕೊಂಡ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ಸಹಿಸಿ ಕೊಂಡು ತಾಳ್ಮೆಯುಳ್ಳವನಾಗಿ ನನ್ನ ಹೆಸರಿನ ನಿಮಿತ್ತ ಪ್ರಯಾಸಪಟ್ಟು ಬೇಸರಗ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ಾಗ್ಯೂ ನಿನ್ನಲ್ಲಿ ನನಗೆ ವಿರೋಧವಾದದ್ದು ಇದೆ. ಯಾಕಂದರೆ ನೀನು ನಿನ್ನ ಮೊದಲಿನ ಪ್ರೀತಿಯನ್ನು ಬಿಟ್ಟು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 ರಿಂದ ನೀನು ಎಲ್ಲಿಂದ ಬಿದ್ದಿದ್ದೀಯೋ ಅದನ್ನು ನಿನ್ನ ನೆನಪಿಗೆ ತಂದುಕೊಂಡು ಮಾನಸಾಂತರಪಡು. ನೀನು ಮೊದ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ಿದ್ದ ಕ್ರಿಯೆಗಳನ್ನು ಮಾಡು. ನೀನು ಮಾನಸಾಂತರಪಡದೆ ಹೋದರೆ ನಾನು ನಿನ್ನ ಬಳಿಗೆ ಬೇಗನೆ ಬಂದು ನಿನ್ನ ದೀ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ಂಭವನ್ನು ಅದರ ಸ್ಥಳದಿಂದ ತೆಗೆದುಹಾಕ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ಇದು ನಿನ್ನಲ್ಲಿ ಇದೆ; ಅದೇನಂದರೆ--ನೀನು ದ್ವೇಷಿಸುವ ನಿಕೊಲಾಯಿ ತರ ಕೃತ್ಯಗಳನ್ನು ನಾನು ಸಹ ದ್ವೇ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್ಮನು ಸಭೆಗಳಿಗೆ ಹೇಳುವದನ್ನು ಕಿವಿಯುಳ್ಳವನು ಕೇಳಲಿ. ಯಾವನು ಜಯಹೊಂದುತ್ತಾನೋ ಅವನಿಗೆ ದೇವರ ಪರದೈಸ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ರುವ ಜೀವವೃಕ್ಷದ ಹಣ್ಣನ್ನು ತಿನ್ನುವದಕ್ಕೆ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್ಮುರ್ನದಲ್ಲಿರುವ ಸಭೆಯ ದೂತನಿಗೆ ಬರೆ: ಮೊದ ಲನೆಯವನೂ ಕಡೆಯವನೂ ಸತ್ತವನಾಗಿದ್ದು ಈಗ ಬದುಕುವಾತನೂ ಹೇಳುವ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ವೆ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ನ್ನ ಕೃತ್ಯಗಳನ್ನೂ ಸಂಕಟವನ್ನೂ ಬಡತನವನೂ ಬಲ್ಲೆನು; (ಆದರೂ ನೀನು ಐಶ್ವರ್ಯವಂತನೇ). ಇದಲ್ಲದೆ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ೆಂದು ಹೇಳಿಕೊಳ್ಳು ವವರ ದೂಷಣೆಯನ್ನು ನಾನು ಬಲ್ಲೆನು; ಅವರು ಯೆಹೂದ್ಯರಲ್ಲ, ಸೈತಾನನ ಸಭಾಮಂದಿರದವರಾಗ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ನ್ನು ಸಂಕಟಪಡಿಸುವವುಗಳಲ್ಲಿ ಯಾವ ದಕ್ಕೂ ಹೆದರಬೇಡ. ಇಗೋ, ನೀವು ಶೋಧಿಸಲ್ಪಡು ವಂತೆ ಸೈತಾನನು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ವರನ್ನು ಸೆರೆಮನೆಯೊಳಗೆ ಹಾಕುವನು; ಹತ್ತು ದಿವಸಗಳ ತನಕ ನಿಮಗೆ ಸಂಕಟವಿ ರುವದು. ನೀನು ಸಾಯಬೇಕಾದರೂ ನಂಬಿಗ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ರು; ನಾ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್ಮನು ಸಭೆಗಳಿಗೆ ಹೇಳುವದನ್ನು ಕಿವಿಯುಳ್ಳವನು ಕೇಳಲಿ; ಜಯಹೊಂದುವವನಿಗೆ ಎರಡನೆಯ ಮರಣದಿಂದ ಕೇಡಾಗ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ೆರ್ಗಮದಲ್ಲಿರುವ ಸಭೆಯ ದೂತನಿಗೆ ಬರೆ: ಹದವಾದ ಇಬ್ಬಾಯಿ ಕತ್ತಿಯನ್ನು ಹಿಡಿದಾತನು ಹೇಳು ವವುಗಳು ಯಾವವೆ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ಕ್ರಿಯೆಗಳನ್ನೂ ನೀನು ವಾಸಮಾಡುವ ಸ್ಥಳವನ್ನೂ ಬಲ್ಲೆನು; ಅದು ಸೈತಾನನ ಆಸನವಿರುವ ಸ್ಥಳವಾಗಿದೆ; ನೀ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ಬಿಗಿಯಾಗಿ ಹಿಡುಕೊಂಡಿದ್ದೀ; ನಿಮ್ಮಲ್ಲಿರುವ ಸೈತಾನನ ನಿವಾಸದಲ್ಲಿ ನನಗೆ ನಂಬಿಗಸ್ತನಾದ ಹತಸಾಕ್ಷಿಯಾದ ಅಂತಿಪ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ಲ್ಪಟ್ಟ ದಿನಗಳಲ್ಲಿ ಯಾದರೂ 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ೂ ನಿನಗೆ ವಿರೋಧವಾದ ಕೆಲವು ವಿಷಯಗಳು ನನಗಿವೆ. ವಿಗ್ರಹಗಳಿಗೆ ಯಜ್ಞಾರ್ಪಣೆ ಮಾಡಿದ ಪದಾರ್ಥಗಳನ್ನು ತಿನ್ನ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ಕೂ ಜಾರತ್ವ ಮಾಡುವದಕ್ಕೂ ಇಸ್ರಾಯೇಲಿನ ಮಕ್ಕಳ ಮುಂದೆ ಮುಗ್ಗರಿಸುವ ಬಂಡೆಯನ್ನು ಹಾಕ ಬೇಕೆಂದು ಬಿಳಾಮನು ಬಾಲಾಕ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ಬೋಧ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ರಂತೆ ನಾನು ಹಗೆ ಮಾಡುವ ನಿಕೊಲಾಯಿತರ ಬೋಧನೆಯನ್ನು ಅವಲಂಬಿಸಿರುವವರೂ ನಿನ್ನಲ್ಲ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ಮಾನಸಾಂತರಪಡು, ಇಲ್ಲದಿದ್ದರೆ ನಾನು ನಿನ್ನ ಬಳಿಗೆ ಬೇಗನೆ ಬಂದು ನನ್ನ ಬಾಯಿ ಕತ್ತಿಯಿಂದ ಅವರ ಮೇಲೆ ಯ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್ಮನು ಸಭೆಗಳಿಗೆ ಹೇಳುವದನ್ನು ಕಿವಿಯುಳ್ಳವನು ಕೇಳಲಿ. ಯಾವನೂ ಜಯಹೊಂದುತ್ತಾನೋ ಅವನಿಗೆ ಬಚ್ಚಿಟ್ಟಿರುವ ಮನ್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ದಕ್ಕೆ ನಾನು ಕೊಡು ವೆನು; ಇದಲ್ಲದೆ ಅವನಿಗೆ ಹೊಸ ಹೆಸರು ಬರೆದಿರುವ ಬಿಳೀ ಕಲ್ಲನ್ನು ಕೊಡುವೆನ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ವನಿಗೇ ಹೊರತು ಅದು ಇನ್ನಾರಿಗೂ 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ಥುವತೈರದಲ್ಲಿರುವ ಸಭೆಯ ದೂತನಿಗೆ ಬರೆ: ಬೆಂಕಿಯ ಉರಿಯಂತಿರುವ ಕಣ್ಣುಗಳೂ ಶುದ್ಧವಾದ ತಾಮ್ರದಂತಿರುವ ಪಾದಗಳ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ಕುಮಾರನು ಹೇಳುವವುಗಳು ಯಾವವೆ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ಕ್ರಿಯೆ ಗಳನ್ನೂ ಪ್ರೀತಿಯನ್ನೂ ಸೇವೆಯನ್ನೂ ನಂಬಿಕೆಯನ್ನೂ ನಿನ್ನ ತಾಳ್ಮೆಯನ್ನೂ ನಿನ್ನ ಕ್ರಿಯೆಗಳನ್ನ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ನು; ಇದಲ್ಲದೆ ನಿನ್ನ ಕಡೇ ಕೃತ್ಯಗಳು ಮೊದಲಿನ ಕೃತ್ಯಗಳಿಗಿಂತ ಹೆಚ್ಚಾದವುಗಳೆಂದ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ಾಗ್ಯೂ ನಿನಗೆ ವಿರೋಧವಾದ ಕೆಲವು ವಿಷಯಗಳು ನನಗಿವೆ; ಅದೇ ನಂದರೆ, ಯೆಜೆಬೇಲೆಂಬ ಆ ಹೆಂಗಸು ತನ್ನನ್ನು ಪ್ರವಾ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ೆಂದು ಹೇಳಿಕೊಂಡು ಜಾರತ್ವ ಮಾಡುವದಕ್ಕೂ ವಿಗ್ರಹಗಳಿಗೆ ಅರ್ಪಣೆ ಮಾಡಿದ ಪದಾರ್ಥಗಳನ್ನು ತಿನ್ನುವದಕ್ಕೂ ನನ್ನ ದಾಸ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ುತ್ತಾ ಅವರನ್ನು ವಂಚಿಸುತ್ತಿ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ಳು ಮಾಡಿದ ಜಾರತ್ವಕ್ಕಾಗಿ ಮಾನ ಸಾಂತರಪಡುವದಕ್ಕೆ ನಾನು ಅವಳಿಗೆ ಸಮಯವನ್ನು ಕೊಟ್ಟೆನು; ಆದರೆ ಅವ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ನಸಾಂತರ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ಗೋ, ನಾನು ಅವಳನ್ನು ಹಾಸಿಗೆಯಲ್ಲಿಯೂ ಅವಳೊಂದಿಗೆ ವ್ಯಭಿಚಾರ ಮಾಡಿದವರು ತಮ್ಮ ಕೃತ್ಯಗಳಿ ಗಾಗಿ ಮಾನಸಾಂತರಪಡದ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ಮಹಾಸಂಕ ಟದಲ್ಲಿಯೂ 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ಳ ಮಕ್ಕಳನ್ನು ಕೊಂದೇಕೊಲ್ಲುವೆನು; ಆಗ ನಾನು ಅಂತರಿಂದ್ರಿಯಗ ಳನ್ನೂ ಹೃದಯಗಳನ್ನೂ ಪರೀಕ್ಷಿಸುವವನಾಗಿದ್ದೇನೆ ಂಬ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ಭೆಗಳಿಗೆ ಗೊತ್ತಾಗುವದು; ನಿಮ್ಮಲ್ಲಿ ಪ್ರತಿಯೊಬ್ಬನಿಗೆ ನಿಮ್ಮ ಕೃತ್ಯಗಳ ಪ್ರಕಾರ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ನಿಮಗೂ ಥುವತೈರದಲ್ಲಿರುವ ಮಿಕ್ಕಾದವ ರಿಗೂ ನಾನು ಹೇಳುವದೇನಂದರೆ, ಅವರು ಹೇಳಿಕೊ ಳ್ಳುವಂಥ ಸೈತಾನನ ಅಗಾ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ನೆಯು ಯಾರಾರಲ್ಲಿ ಇರುವದಿಲ್ಲವೋ ಯಾರು ಅದನ್ನು ಅರಿ ಯದೆ ಇದ್ದಾರೋ ಅವರ ಮೇಲೆ ನಾನು ಬೇರೆ ಯಾವ ಭಾ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ಈಗ ನಿಮಗಿರು ವದನ್ನು ನಾನು ಬರುವ ತನಕ ಬಿಗಿಯಾಗಿ ಹಿಡಿದು ಕೊಂಡ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ಾವನು ಜಯಹೊಂದಿ ನನ್ನ ಕ್ರಿಯೆಗಳನ್ನು ಕಡೇವರೆಗೂ ಕೈಕೊಳ್ಳುತ್ತಾನೋ ಅವನಿಗೆ ನಾನು ಜನಾಂಗಗಳ ಮೇಲೆ ಅಧಿಕ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ನನ್ನ ತಂದೆಯಿಂದ ಹೊಂದಿದ ಪ್ರಕಾ ರವೇ ಅವನು ಜನಾಂಗಗಳನ್ನು ಕಬ್ಬಿಣದ ಕೋಲಿನಿಂದ ಆಳುವನು; ಅವರು ಕುಂಬಾ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ಡಿಕೆಗಳಂತೆ ಒಡೆದು ಚೂ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ನು ಅವನಿಗೆ ಉದಯನಕ್ಷತ್ರ ವನ್ನು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್ಮನು ಸಭೆಗಳಿಗೆ ಹೇಳುವ ದನ್ನು ಕಿವಿಯುಳ್ಳವನು ಕ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2026-10-22T10:49:43Z</dcterms:created>
  <dcterms:modified xsi:type="dcterms:W3CDTF">2026-10-22T10:49:43Z</dcterms:modified>
  <dc:title>ಪ್ರಕಟನೆ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