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2192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ise, ye children of salvation,
All who cleave to Christ the Head ;
Wake, arise ! O mighty nation,
Ere the foe on Zion tread.
. . . Pour it forth . . a mighty anthem, . .
Like the thun - - ders of the sea ; . .
Through the blood of Christ our ransom, . .
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ore than conquerors are we ! . . .
More than con querors are we, . . .
More than con querors are we ; . . .
Through the blood of Christ our ransom,
More than conquerors are we.
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Saints and heroes Jong before us
Firmly on this ground have stood ;
See their banners waving o'er us,
Conquerors through Jesus' blood.
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Deathless, we are all unfearing,
Life laid up with Christ in God ;
In the morn of His appearing
Floweth forth a glory flood.
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Soon we all shall stand before Him,
See and know our glorious Lord ;
Soon in joy and light adore Him,
Each receiving his reward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1">
  <a:themeElements>
    <a:clrScheme name="Theme9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2026-11-01T04:00:49Z</dcterms:created>
  <dcterms:modified xsi:type="dcterms:W3CDTF">2026-11-01T04:00:49Z</dcterms:modified>
  <dc:title>Hymn : 1174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