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Praise waits for you, O God, in Sion: and unto you shall the vow be performed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O you that hear prayer, unto you shall all flesh come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Iniquities prevail against me: as for our transgressions, you shall purge them away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Blessed is the man whom you choose, and cause to approach unto you, that he may dwell in your courts: we shall be satisfied with the goodness of your house, even of your holy temple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Blessed is the man whom you choose, and cause to approach unto you, that he may dwell in your courts: we shall be satisfied with the goodness of your house, even of your holy temple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y terrible things in righteousness will you answer us, O God of our salvation; who are the confidence of all the ends of the earth, and of them that are far off upon the sea: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y terrible things in righteousness will you answer us, O God of our salvation; who are the confidence of all the ends of the earth, and of them that are far off upon the sea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y terrible things in righteousness will you answer us, O God of our salvation; who are the confidence of all the ends of the earth, and of them that are far off upon the sea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Which by his strength sets fast the mountains; being girded with power: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Which stills the noise of the seas, the noise of their waves, and the tumult of the people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Which stills the noise of the seas, the noise of their waves, and the tumult of the people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y also that dwell in the uttermost parts are afraid at your tokens: you make the utmost limit of the morning and evening to rejoice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y also that dwell in the uttermost parts are afraid at your tokens: you make the utmost limit of the morning and evening to rejoice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You visit the earth, and water it: you greatly enrich it with the river of God, which is full of water: you prepare them corn, when you have so provided for it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You visit the earth, and water it: you greatly enrich it with the river of God, which is full of water: you prepare them corn, when you have so provided for it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You water the ridges thereof abundantly: you settle the furrows thereof: you make it soft with showers: you bless the springing thereof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You water the ridges thereof abundantly: you settle the furrows thereof: you make it soft with showers: you bless the springing thereof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You crown the year with your goodness; and your paths drop fatness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y drop upon the pastures of the wilderness: and the little hills rejoice on every side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 pastures are clothed with flocks; the valleys also are covered over with corn; they shout for joy, they also sing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 pastures are clothed with flocks; the valleys also are covered over with corn; they shout for joy, they also sing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399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 சீயோனில் உமக்காகத் துதியானது அமைந்து காத்திருக்கிறது; பொருத்தனை உமக்குச் செலுத்தப்ப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ஜெபத்தைக் கேட்கிறவரே, மாம்சமான யாவரும் உம்மிடத்தில் வர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க்கிரம விஷயங்கள் என்மேல் மிஞ்சி வல்லமைகொண்டது; தேவரீரோ எங்கள் மீறுதல்களை நிவிர்த்தியாக்கு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ம்முடைய பிராகாரங்களில் வாசமாயிருக்கும்படி நீர் தெரிந்துகொண்டு சேர்த்துக்கொள்ளுகிற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க்கியவான்; உம்முடைய பரிசுத்த ஆலயமாகிய உமது வீட்டின் நன்மையால் திருப்தியாவ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ூமியின் கடையாந்தரங்களிலும் தூரமான சமுத்திரங்களிலுமுள்ளவர்கள் எல்லாரும் நம்ப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ம்பிக்கையாயிருக்கிற எங்கள் இரட்சிப்பின் தேவனே, நீர் பயங்கரமான காரியங்களைச் செய்கிறதினால் எங்கள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தியுள்ள உத்தரவு அருளு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ல்லமையை இடைகட்டிக்கொண்டு, உம்முடைய பலத்தினால் பர்வதங்களை உறுதிப்படுத்த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முத்திரங்களின் மும்முரத்தையும் அவைகளுடைய அலைகளின் இரைச்சலையும், ஜனங்களின் அமளிய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மர்த்து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டையாந்தர இடங்களில் குடியிருக்கிறவர்களும் உம்முடைய அடையாளங்களினிமித்தம் பயப்படுகிறார்கள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ாலையையும் மாலையையும் களிகூரப்பண்ணு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ரீர் பூமியை விசாரித்து அதற்கு நீர்ப்பாய்ச்சுகிறீர்; தண்ணீர் நிறைந்த தேவநதியினால் அதை மிகவ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ழிப்பாக்குகிறீர்; இப்படி நீர் அதைத் திருத்தி, அவர்களுக்குத் தானியத்தை விளைவிக்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ின் வரப்புகள் தணியத்தக்கதாய் அதின் படைச்சால்களுக்குத் தண்ணீர் இறைத்து, அதை மழைகள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ரையப்பண்ணி, அதின் பயிரை ஆசீர்வதிக்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ருஷத்தை உம்முடைய நன்மையால் முடிசூட்டுகிறீர்; உமது பாதைகள் நெய்யாய்ப் பொழி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னாந்தர தாபரங்களிலும் பொழிகிறது; மேடுகள் சுற்றிலும் பூரிப்ப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ேய்ச்சலுள்ள வெளிகளில் ஆடுகள் நிறைந்திருக்கிறது; பள்ளத்தாக்குகள் தானியத்தால் மூடியிருக்கிறத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ைகள் கெம்பீரித்துப் பாட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2026-09-17T05:41:32Z</dcterms:created>
  <dcterms:modified xsi:type="dcterms:W3CDTF">2026-09-17T05:41:32Z</dcterms:modified>
  <dc:title>சங்கீதம் : 65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