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waits for you, O God, in Sion: and unto you shall the vow be perform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you that hear prayer, unto you shall all flesh co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iquities prevail against me: as for our transgressions, you shall purge them awa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is the man whom you choose, and cause to approach unto you, that he may dwell in your courts: we shall be satisfied with the goodness of your house, even of your holy temp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is the man whom you choose, and cause to approach unto you, that he may dwell in your courts: we shall be satisfied with the goodness of your house, even of your holy templ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terrible things in righteousness will you answer us, O God of our salvation; who are the confidence of all the ends of the earth, and of them that are far off upon the sea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terrible things in righteousness will you answer us, O God of our salvation; who are the confidence of all the ends of the earth, and of them that are far off upon the sea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terrible things in righteousness will you answer us, O God of our salvation; who are the confidence of all the ends of the earth, and of them that are far off upon the sea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ich by his strength sets fast the mountains; being girded with power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ich stills the noise of the seas, the noise of their waves, and the tumult of the peopl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ich stills the noise of the seas, the noise of their waves, and the tumult of the peopl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lso that dwell in the uttermost parts are afraid at your tokens: you make the utmost limit of the morning and evening to rejoic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lso that dwell in the uttermost parts are afraid at your tokens: you make the utmost limit of the morning and evening to rejoi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visit the earth, and water it: you greatly enrich it with the river of God, which is full of water: you prepare them corn, when you have so provided for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visit the earth, and water it: you greatly enrich it with the river of God, which is full of water: you prepare them corn, when you have so provided for i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water the ridges thereof abundantly: you settle the furrows thereof: you make it soft with showers: you bless the springing thereof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water the ridges thereof abundantly: you settle the furrows thereof: you make it soft with showers: you bless the springing thereof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crown the year with your goodness; and your paths drop fatnes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drop upon the pastures of the wilderness: and the little hills rejoice on every sid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pastures are clothed with flocks; the valleys also are covered over with corn; they shout for joy, they also sing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pastures are clothed with flocks; the valleys also are covered over with corn; they shout for joy, they also s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0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சீயோனில் உமக்காகத் துதியானது அமைந்து காத்திருக்கிறது; பொருத்தனை உமக்குச் செலுத்த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ெபத்தைக் கேட்கிறவரே, மாம்சமான யாவரும் உம்மிடத்தில் 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ரம விஷயங்கள் என்மேல் மிஞ்சி வல்லமைகொண்டது; தேவரீரோ எங்கள் மீறுதல்களை நிவிர்த்தியாக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ுள்ள உத்தரவு அருள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ல்லமையை இடைகட்டிக்கொண்டு, உம்முடைய பலத்தினால் பர்வதங்களை உறுதிப்ப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ங்களின் மும்முரத்தையும் அவைகளுடைய அலைகளின் இரைச்சலையும், ஜனங்களின் அமள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ர்த்த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ையையும் மாலையையும் களிகூர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ையப்பண்ணி, அதின் பயிரை ஆசீர்வத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ருஷத்தை உம்முடைய நன்மையால் முடிசூட்டுகிறீர்; உமது பாதைகள் நெய்யாய்ப் பொழ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னாந்தர தாபரங்களிலும் பொழிகிறது; மேடுகள் சுற்றிலும் பூரிப்ப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் கெம்பீரித்துப் பா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2026-11-02T18:56:07Z</dcterms:created>
  <dcterms:modified xsi:type="dcterms:W3CDTF">2026-11-02T18:56:07Z</dcterms:modified>
  <dc:title>சங்கீதம்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