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presProps" Target="presProps.xml"/>
  <Relationship Id="rId17" Type="http://schemas.openxmlformats.org/officeDocument/2006/relationships/viewProps" Target="viewProps.xml"/>
  <Relationship Id="rId18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I cried unto the LORD with my voice; with my voice unto the LORD did I make my supplication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I poured out my complaint before him; I showed before him my trouble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When my spirit was overwhelmed within me, then you knew my path. In the way wherein I walked have they privately laid a snare for me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When my spirit was overwhelmed within me, then you knew my path. In the way wherein I walked have they privately laid a snare for me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I looked on my right hand, and beheld, but there was no man that would know me: refuge failed me; no man cared for my soul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I looked on my right hand, and beheld, but there was no man that would know me: refuge failed me; no man cared for my soul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I cried unto you, O LORD: I said, You are my refuge and my portion in the land of the living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I cried unto you, O LORD: I said, You are my refuge and my portion in the land of the living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Attend unto my cry; for I am brought very low: deliver me from my persecutors; for they are stronger than I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Attend unto my cry; for I am brought very low: deliver me from my persecutors; for they are stronger than I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Bring my soul out of prison, that I may praise your name: the righteous shall compass me about; for you shall deal bountifully with me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Bring my soul out of prison, that I may praise your name: the righteous shall compass me about; for you shall deal bountifully with me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2571825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42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கர்த்தரை நோக்கிச் சத்தமிட்டுக் கூப்பிடுகிறேன்; கர்த்தரை நோக்கிச் சத்தமிட்டுக் கெஞ்சுகிறேன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42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அவருக்கு முன்பாக என் சஞ்சலத்தை ஊற்றுகிறேன்; அவருக்கு முன்பாக என் நெருக்கத்தை அறிக்கையிடுகிறேன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42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என் ஆவி என்னில் தியங்கும்போது, நீர் என் பாதையை அறிந்திருக்கிறீர்; நான் நடக்கிற வழியில் மறைவாக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42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எனக்குக் கண்ணி வைத்தார்கள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42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வலதுபுறமாய்க் கண்ணோக்கிப்பாரும், என்னை அறிவார் ஒருவருமில்லை; எனக்கு அடைக்கலம் இல்லாமற்போயிற்று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42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என் ஆத்துமாவை விசாரிப்பார் ஒருவரும் இல்லை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42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கர்த்தாவே, உம்மை நோக்கிக் கூப்பிடுகிறேன்; நீரே என் அடைக்கலமும், ஜீவனுள்ளோர் தேசத்திலே என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42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பங்குமாயிருக்கிறீர் என்றேன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42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என் கூக்குரலுக்குச் செவிகொடும், நான் மிகவும் தாழ்த்தப்பட்டேன்; என்னைப் பின்தொடருகிறவர்களுக்க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42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என்னைத் தப்புவியும் அவர்கள் என்னிலும் பலவான்களாயிருக்கிறார்கள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42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உமது நாமத்தை நான் துதிக்கும்படி, என் ஆத்துமாவைக் காவலுக்கு நீங்கலாக்கிவிடும்; எனக்கு நீர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42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தயவுசெய்யும்போது நீதிமான்கள் என்னைச் சூழ்ந்துகொள்ளுவார்கள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42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65">
  <a:themeElements>
    <a:clrScheme name="Theme65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65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65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13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2026-11-01T17:52:32Z</dcterms:created>
  <dcterms:modified xsi:type="dcterms:W3CDTF">2026-11-01T17:52:32Z</dcterms:modified>
  <dc:title>சங்கீதம் : 142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