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cried unto the LORD with my voice; with my voice unto the LORD did I make my supplic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poured out my complaint before him; I showed before him my troubl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my spirit was overwhelmed within me, then you knew my path. In the way wherein I walked have they privately laid a snare for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my spirit was overwhelmed within me, then you knew my path. In the way wherein I walked have they privately laid a snare for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looked on my right hand, and beheld, but there was no man that would know me: refuge failed me; no man cared for my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looked on my right hand, and beheld, but there was no man that would know me: refuge failed me; no man cared for my sou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cried unto you, O LORD: I said, You are my refuge and my portion in the land of the living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cried unto you, O LORD: I said, You are my refuge and my portion in the land of the living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ttend unto my cry; for I am brought very low: deliver me from my persecutors; for they are stronger than I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ttend unto my cry; for I am brought very low: deliver me from my persecutors; for they are stronger than I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ring my soul out of prison, that I may praise your name: the righteous shall compass me about; for you shall deal bountifully with 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ring my soul out of prison, that I may praise your name: the righteous shall compass me about; for you shall deal bountifully with 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ோக்கிச் சத்தமிட்டுக் கூப்பிடுகிறேன்; கர்த்தரை நோக்கிச் சத்தமிட்டுக் கெஞ்ச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க்கு முன்பாக என் சஞ்சலத்தை ஊற்றுகிறேன்; அவருக்கு முன்பாக என் நெருக்கத்தை அறிக்கைய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ஆவி என்னில் தியங்கும்போது, நீர் என் பாதையை அறிந்திருக்கிறீர்; நான் நடக்கிற வழியில் மறைவ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க் கண்ணி 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துபுறமாய்க் கண்ணோக்கிப்பாரும், என்னை அறிவார் ஒருவருமில்லை; எனக்கு அடைக்கலம் இல்லாமற்போயிற்ற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ஆத்துமாவை விசாரிப்பார் ஒருவர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்மை நோக்கிக் கூப்பிடுகிறேன்; நீரே என் அடைக்கலமும், ஜீவனுள்ளோர் தேசத்திலே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ுமாயிருக்கிறீர் என்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ூக்குரலுக்குச் செவிகொடும், நான் மிகவும் தாழ்த்தப்பட்டேன்; என்னைப் பின்தொடருகிற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த் தப்புவியும் அவர்கள் என்னிலும் பலவான்கள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நாமத்தை நான் துதிக்கும்படி, என் ஆத்துமாவைக் காவலுக்கு நீங்கலாக்கிவிடும்; எனக்கு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யவுசெய்யும்போது நீதிமான்கள் என்னைச் சூழ்ந்துகொள்ள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2026-09-17T05:41:12Z</dcterms:created>
  <dcterms:modified xsi:type="dcterms:W3CDTF">2026-09-17T05:41:12Z</dcterms:modified>
  <dc:title>சங்கீதம் : 142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