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் வந்து ரெவிதீமிலே இஸ்ரவேலரோடே யுத்தம் 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கையை ஏறெடுத்திருக்கையில், இஸ்ரவேலர் மேற்கொண்டார்கள்; அவன் தன் கையைத் தாழவிடுகையில், அமலேக்கு மேற்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ுவா அமலேக்கையும் அவன் ஜனங்களையும் பட்டயக்கருக்கினாலே முறிய அட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ஒரு பலிபீடத்தைக் கட்டி, அதற்கு யேகோவாநிசி என்று பேரி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மலேக்கின் கை கர்த்தருடைய சிங்காசனத்துக்கு விரோதமாயிருந்தபடியால், தலைமுறை தலைமுறைதோறும் அவனுக்கு விரோதமாய் கர்த்தரின் யுத்தம் நட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യിസ്രായേൽമക്കളുടെ സംഘം എല്ലാം സീൻമരുഭൂമിയിൽനിന്നു പുറപ്പെട്ടു, യഹോവയുടെ കല്പന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 പ്രയാണങ്ങളിൽ രെഫീദീമിൽ എത്തി പാളയമിറങ്ങി; അവിടെ ജനത്തിന്നു കുടിപ്പാൻ വെള്ളമി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ുകൊണ്ടു ജനം മോശെയോടു: ഞങ്ങൾക്കു കുടിപ്പാൻ വെള്ളം തരിക എന്നു കലഹിച്ചു പറഞ്ഞതിന്നു മോശെ അവര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ന്നോടു എന്തിന്നു കലഹിക്കുന്നു? നിങ്ങൾ യഹോവയെ പരീക്ഷിക്കുന്നതു എന്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നത്തിന്നു അവിടെവെച്ചു നന്നാ ദാഹിച്ചതുകൊണ്ടു ജനം മോശെയുടെ നേരെ പിറുപിറുത്തു: ഞങ്ങളും മക്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ുടെ മൃഗങ്ങളും ദാഹം കൊണ്ടു ചാകേണ്ടതിന്നു നീ ഞങ്ങളെ മിസ്രയീമിൽനിന്നു കൊണ്ടുവന്നതു എന്തി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ോശെ യഹോവയോടു നിലവിളിച്ചു: ഈ ജനത്തിന്നു ഞാൻ എന്തു ചെയ്യേണ്ടു? അവർ എന്നെ കല്ലെറിവാൻ പോകുന്നുവ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ോവ മോശെയോടു: യിസ്രായേൽമൂപ്പന്മാരിൽ ചിലരെ കൂട്ടിക്കൊണ്ടു നീ നദിയെ അടിച്ച വടിയും കയ്യിൽ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 മുമ്പാകെ കടന്നുപോ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ഹോരേബിൽ നിന്റെ മുമ്പാകെ പാറയുടെ മേൽ നില്ക്കും; നീ പാറയെ അടിക്കേണം; ഉടനെ ജനത്തിന്നു കു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അതിൽനിന്നു പുറപ്പെടും എന്നു കല്പിച്ചു. യിസ്രായേൽമൂപ്പന്മാർ കാൺകെ മോശെ അങ്ങനെ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ൽമക്കളുടെ കലഹം നിമിത്തവും യഹോവ ഞങ്ങളുടെ ഇടയിൽ ഉണ്ടോ ഇല്ലയോ എന്നു അവർ യഹോവയെ പരീക്ഷി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വും അവൻ ആ സ്ഥലത്തിന്നു മസ്സാ (പരീക്ഷ) എന്നും മെരീബാ (കലഹം) എന്നും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െഫീദീമിൽവെച്ചു അമാലേക്ക് വന്നു യിസ്രായേലിനോടു യുദ്ധം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ോൾ മോശെ യോശുവയോടു: നീ ആളുകളെ തിരഞ്ഞെടുത്തു പുറപ്പെട്ടു അമാലേക്കിനോടു യുദ്ധം ചെയ്ക; ഞാൻ നാ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ന്നിൻ മുകളിൽ ദൈവത്തിന്റെ വടി കയ്യിൽ പിടിച്ചും കൊണ്ടു നില്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മോശെ തന്നോടു പറഞ്ഞതുപോലെ യോശുവ ചെയ്തു, അമാലേക്കിനോടു പൊരുതു; എന്നാൽ മോശെയും അഹരോനും ഹൂ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ന്നിൻ മുകളിൽ കയ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ോശെ കൈ ഉയർത്തിയിരിക്കുമ്പോൾ യിസ്രായേൽ ജയിക്കും; കൈ താഴ്ത്തിയിരിക്കുമ്പോൾ അമാലേക്ക് ജ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മോശെയുടെ കൈ ഭാരം തോന്നിയപ്പോൾ അവർ ഒരു കല്ലു എടുത്തുവെച്ചു, അവൻ അതിന്മേൽ ഇരുന്നു; അഹരോ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ൂരും ഒരുത്തൻ ഇപ്പുറത്തും ഒരുത്തൻ അപ്പുറത്തും നിന്നു അവന്റെ കൈ താങ്ങി; അങ്ങനെ അവന്റെ കൈ സൂര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തമിക്കുംവരെ ഉറെച്ച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ോശുവ അമാലേക്കിനെയും അവന്റെ ജനത്തെയും വാളിന്റെ വായ്ത്തലയാൽ തോ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ോവ മോശെയോടു: നീ ഇതു ഓർമ്മെക്കായിട്ടു ഒരു പുസ്തകത്തിൽ എഴുതി യോശുവയെ കേൾപ്പിക്ക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ാലേക്കിന്റെ ഓർമ്മ ആകാശത്തിന്റെ കീഴിൽനിന്നു അശേഷം മായിച്ചുകളയ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ിന്നെ മോശെ ഒരു യാഗ പീഠം പണിതു, അതിന്നു യഹോവ നിസ്സി (യഹോവ എന്റെ കൊടി) എന്നു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ോവയുടെ സീംഹാസനത്താണ യഹോവെക്കു അമാലേക്കിനോടു തലമുറതലമുറയായി യുദ്ധം ഉണ്ടു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2026-10-20T03:33:00Z</dcterms:created>
  <dcterms:modified xsi:type="dcterms:W3CDTF">2026-10-20T03:33:00Z</dcterms:modified>
  <dc:title>പുറപ്പാട്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