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வனுடைய அக்கிரமத்தைக் கர்த்தர் எண்ணாதிருக்கிறாரோ, எவனுடைய ஆவியில் கபடமில்லாதிருக்கிறதோ, அவன் பாக்கியவ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அடக்கிவைத்தமட்டும், நித்தம் என் கதறுதலினாலே என் எலும்புகள் உலர்ந்துபோ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அடக்கிவைத்தமட்டும், நித்தம் என் கதறுதலினாலே என் எலும்புகள் உலர்ந்துபோ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வும் பகலும் என்மேல் உம்முடைய கை பாரமாயிருந்ததினால் என் சரீரம் உஷ்ணகால வறட்சிபோல வறண்டுபோயிற்று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வும் பகலும் என்மேல் உம்முடைய கை பாரமாயிருந்ததினால் என் சரீரம் உஷ்ணகால வறட்சிபோல வறண்டுபோயிற்று. (சேலா.)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என் அக்கிரமத்தை மறைக்காமல், என் பாவத்தை உமக்கு அறிவித்தேன்; என் மீறுதல்களைக் கர்த்தருக்கு அறிக்கையிடுவேன் என்றேன்; தேவரீர் என் பாவத்தின் தோஷத்தை மன்னித்தீர்.(சேலா.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என் அக்கிரமத்தை மறைக்காமல், என் பாவத்தை உமக்கு அறிவித்தேன்; என் மீறுதல்களைக் கர்த்தருக்கு அறிக்கையிடுவேன் என்றேன்; தேவரீர் என் பாவத்தின் தோஷத்தை மன்னித்தீர்.(சேலா.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ச் சகாயங்கிடைக்குங் காலத்தில் பக்தியுள்ளவனெவனும் உம்மை நோக்கி விண்ணப்பஞ்செய்வான்; அப்பொழுது மிகுந்த ஜலப்பிரவாகம் வந்தாலும் அது அவனை அணுக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ச் சகாயங்கிடைக்குங் காலத்தில் பக்தியுள்ளவனெவனும் உம்மை நோக்கி விண்ணப்பஞ்செய்வான்; அப்பொழுது மிகுந்த ஜலப்பிரவாகம் வந்தாலும் அது அவனை அணுகா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எனக்கு மறைவிடமாயிருக்கிறீர்; என்னை நீர் இக்கட்டுக்கு விலக்கிக்காத்து, இரட்சணியப் பாடல்கள் என்னைச் சூழ்ந்துகொள்ளும்படி செய்வீர். (சேலா.)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எனக்கு மறைவிடமாயிருக்கிறீர்; என்னை நீர் இக்கட்டுக்கு விலக்கிக்காத்து, இரட்சணியப் பாடல்கள் என்னைச் சூழ்ந்துகொள்ளும்படி செய்வீர். (சேலா.)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க்குப் போதித்து, நீ நடக்கவேண்டிய வழியை உனக்குக் காட்டுவேன்; உன்மேல் என் கண்ணை வைத்து, உனக்கு ஆலோசனை சொல்ல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க்குப் போதித்து, நீ நடக்கவேண்டிய வழியை உனக்குக் காட்டுவேன்; உன்மேல் என் கண்ணை வைத்து, உனக்கு ஆலோசனை சொல்ல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ரினாலும் கடிவாளத்தினாலும் வாய் கட்டப்பட்டாலொழிய, உன் கிட்டச் சேராத புத்தியில்லாக் குதிரையைப்போலவும் கோவேறு கழுதையைப்போலவும் இருக்கவேண்டா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ரினாலும் கடிவாளத்தினாலும் வாய் கட்டப்பட்டாலொழிய, உன் கிட்டச் சேராத புத்தியில்லாக் குதிரையைப்போலவும் கோவேறு கழுதையைப்போலவும் இருக்கவேண்டா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னுக்கு அநேக வேதனைகளுண்டு; கர்த்தரை நம்பியிருக்கிறவனையோ கிருபை சூழ்ந்துகொள்ள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னுக்கு அநேக வேதனைகளுண்டு; கர்த்தரை நம்பியிருக்கிறவனையோ கிருபை சூழ்ந்துகொள்ள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திமான்களே, கர்த்தருக்குள் மகிழ்ந்து களிகூருங்கள்; செம்மையான இருதயமுள்ளவர்களே, நீங்கள் எல்லாரும் ஆனந்த முழக்கமிட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வனுடைய மீறுதல் மன்னிக்கப்பட்டதோ, எவனுடைய பாவம் மூடப்பட்டதோ அவன் பாக்கிய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7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ેને યહોવા દોષિત ગણતા નથી, અને જેના આત્મામાં કંઇ કપટ નથી તે માણસ આશીર્વાદિ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ું ભયંકર પાપી છું તેનો હું સ્વીકાર કરતો ન હતો, તે દિવસથી મારી વ્યથા વધી ગઇ અને મારા હાડકાં ર્જી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ઇ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ખો દિવસ અને આખી રાત, તમારો ભારે હાથ મારા પર હતો. જેમ ઉનાળાની ગરમીમાં જળ સુકાઇ જાય તેમ મારી શક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ણાઇ ગઇ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ણ મેં મારા બધાં પાપો તમારી સમક્ષ કબૂલ કરવાનો નિર્ણય લીધો. મે મારા પાપોને છુપાવવાનું બંધ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 પોતાને કહ્યું, “હું મારા પાપો યહોવા સમક્ષ કબૂલ કરીશ.” અને તમે મારા પાપો બદલ મને ક્ષમા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થી જ્યારે દેવનાં અનુયાયીઓને તેમનાં પાપનું ભાન થાય, ત્યારે તેઓ પ્રાર્થના કરીને તેમનાં પાપ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બૂલાત કરશે. અને જો પ્રચંડ પૂરની જેમ મુશ્કેલીઓ આવશે તો પણ તે તેઓ સુધી પહોંચી શક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ીવનનાં સર્વ સંકટોમાં તમે મારી છુપાવવાની જગા છો, તમે મને સંકટોમાં ઉગારી લો છો; મારી આસપાસ ત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ધ્ધારનાં સ્તોત્રો ગવડાવ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હોવા કહે છે, “જીવનનાં પ્રત્યેક તબક્કે તારે ક્યાં માગેર્ ચાલવું તે હું તને બતાવીશ, હું તારો સત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યાલ રાખીને હું તને હંમેશા સાચો બોધ આપ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ધોડા તથા ખચ્ચર જેને કંઇ સમજ નથી તેને કાબૂમાં રાખવા માટે લગામની જરૂર છે. તું તેમનાં જેવો અણસમજ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ઇશ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દુષ્ટ લોકોને ઘણી તકલીફો સહન કરવી પડે છે; પણ જેઓ દેવમાં વિશ્વાસ કરે છે, તેઓ તો યહોવાની કૃપા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ેરાયેલાં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ે સદાચારી લોકો, યહોવાથી આનંદીત થાઓ અને પ્રસન્ન થાઓ . હે શુદ્ધ હૃદયી માણસો, હર્ષના પોકાર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ેના દોષને માફી મળી છે, તથા જેનું પાપ ઢંકાઇ ગયું છે તેને ધન્ય છે અને તે જ સુખ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2026-10-20T08:37:42Z</dcterms:created>
  <dcterms:modified xsi:type="dcterms:W3CDTF">2026-10-20T08:37:42Z</dcterms:modified>
  <dc:title>ગીતશાસ્ત્ર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