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ள்ளையைத் துணிகளில் சுற்றி, முன்னணையில் கிடத்தியிருக்கக்காண்பீர்கள்; இதுவே உங்களுக்கு அடையாள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ணமே பரமசேனையின் திரள் அந்தத் தூதனுடனே தோன்ற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தத்திலிருக்கிற தேவனுக்கு மகிமையும், பூமியிலே சமாதானமும், மனுஷர்மேல் பிரியமும் உண்டாவதாக என்று சொல்லி, தேவனைத் துதி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தூதர்கள் அவர்களை விட்டுப் பரலோகத்துக்குப் போனபின்பு, மேய்ப்பர்கள் ஒருவரையொருவர் நோக்கி: நாம் பெத்லகேம் ஊருக்குப் போய், நடந்ததாகக் கர்த்தரால் நமக்கு அறிவிக்கப்பட்ட இந்தக் காரியத்தைப் பார்ப்போம் வாருங்கள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விரமாய் வந்து, மரியாளையும், யோசேப்பையும், முன்னணையிலே கிடத்தியிருக்கிற பிள்ளையையும் க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ண்டு, அந்தப் பிள்ளையைக் குறித்துத் தங்களுக்குச் சொல்லப்பட்ட சங்கதியைப் பிரசித்த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ய்ப்பராலே தங்களுக்குச் சொல்லப்பட்டதைக் கேட்ட யாவரும் அவைகளைக்குறித்து ஆச்சரியப்ப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ரியாளோ அந்தச் சங்கதிகளையெல்லாம் தன் இருதயத்திலே வைத்து, சிந்தனைபண்ணின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ய்ப்பர்களும் தங்களுக்குச் சொல்லப்பட்டதின்படியே கேட்டு, கண்ட எல்லாவற்றிற்காகவும் தேவனை மகிமைப்படுத்தி, துதித்துக்கொண்டு திரும்ப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ள்ளைக்கு விருத்தசேதனம் பண்ணவேண்டிய எட்டாம் நாளிலே, அது கர்ப்பத்திலே உற்பவிக்கிறதற்கு முன்னே தேவதூதனால் சொல்லப்பட்டபடியே அதற்கு இயேசு என்று பேரி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யின் நியாயப்பிரமாணத்தின்படியே அவர்களுடைய சுத்திகரிப்பின் நாட்கள் நிறைவேறின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தற்பேறான எந்த ஆண்பிள்ளையும் கர்த்தருக்குப் பரிசுத்தமானதென்னப்படும் என்று கர்த்தருடைய நியாயப்பிரமாணத்தில் எழுதியிருக்கிறபடி அவரைக் கர்த்தருக்கென்று ஒப்புக்கொடுக்க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ுடைய நியாயப்பிரமாணத்தில் சொல்லியிருக்கிறபடி, ஒரு ஜோடு காட்டுப்புறாவையாவது இரண்டு புறாக்குஞ்சுகளையாவது பலியாகச் செலுத்தவும், அவரை எருசலேமுக்குக் கொண்டு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மியோன் என்னும் பேர்கொண்ட ஒரு மனுஷன் எருசலேமில் இருந்தான்; அவன் நீதியும் தேவபக்தியும் உள்ளவனாயும், இஸ்ரவேலின் ஆறுதல் வரக்காத்திருக்கிறவனாயும் இருந்தான்; அவன் மேல் பரிசுத்த ஆவி இருந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கிறிஸ்துவை நீ காணுமுன்னே மரணமடையமாட்டாய் என்று பரிசுத்த ஆவியினாலே அவனுக்கு அறிவிக்கப்பட்டுமி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ஆவியின் ஏவுதலினால் தேவாலயத்திலே வந்திருந்தான். இயேசு என்னும் பிள்ளைக்காக நியாயப்பிரமாணமுறைமையின்படி செய்வதற்குத் தாய் தகப்பன்மார் அவரை உள்ளே கொண்டுவருகையில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அவரைத் தன் கைகளில் ஏந்திக்கொண்டு தேவனை ஸ்தோத்திரித்த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ண்டவரே, உமது வார்த்தையின்படி உமது அடியேனை இப்பொழுது சமாதானத்தோடே போகவிடுகிறீர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ஜாதிகளுக்குப் பிரகாசிக்கிற ஒளியாகவும், உம்முடைய ஜனமாகிய இஸ்ரவேலுக்கு மகிமையாக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வரீர் சகல ஜனங்களுக்கும் முன்பாக ஆயத்தம்பண்ணின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ம்முடைய இரட்சணியத்தை என் கண்கள் கண்டத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ைக்குறித்துச் சொல்லப்பட்டவைகளுக்காக யோசேப்பும் அவருடைய தாயாரும் ஆச்சரியப்ப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சிமியோன் அவர்களை ஆசீர்வதித்து, அவருடைய தாயாகிய மரியாளை நோக்கி: இதோ, அநேகருடைய இருதய சிந்தனைகள் வெளிப்படத்தக்கதாக, இஸ்ரவேலில் அநேகர் விழுகிறதற்கும் எழுந்திருக்கிறதற்கும், விரோதமாகப் பேசப்படும் அடையாளமாவதற்கும், இவர் நியமிக்கப்பட்ட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 ஆத்துமாவையும் ஒரு பட்டையம் உருவிப்போகு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ுடைய கோத்திரத்தாளும், பானுவேலின் குமாரத்தியுமாகிய அன்னாள் என்னும் ஒரு தீர்க்கதரிசி இருந்தாள்; அவள் கன்னிப்பிராயத்தில் விவாகமானதுமுதல் ஏழுவருஷம் புருஷனுடனே வாழ்ந்தவளும், அதிக வயதுசென்றவளுமாயிருந்த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றக்குறைய எண்பத்துநாலு வயதுள்ள அந்த விதவை தேவாலயத்தை விட்டு நீங்காமல், இரவும் பகலும் உபவாசித்து, ஜெபம்பண்ணி, ஆராதனை செய்துகொண்டிருந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ளும் அந்நேரத்திலே வந்து நின்று, கர்த்தரைப் புகழ்ந்து, எருசலேமிலே மீட்புண்டாக காத்திருந்த யாவருக்கும் அவரைக்குறித்துப் பேசின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ர்த்தருடைய நியாயப்பிரமாணத்தின்படி சகலத்தையும் அவர்கள் செய்து முடித்தபின்பு, கலிலேயா நாட்டிலுள்ள தங்கள் ஊராகிய நாசரேத்துக்குத் திரும்பிப்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ள்ளை வளர்ந்து, ஆவியிலே பெலன்கொண்டு, ஞானத்தினால் நிறைந்தது. தேவனுடைய கிருபையும் அவர்மேல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ுடைய தாய் தகப்பன்மார் வருஷந்தோறும் பஸ்கா பண்டிகையில் எருசலேமுக்குப் போ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ுக்குப் பன்னிரண்டு வயதானபோது, அவர்கள் அந்தப் பண்டிகைமுறைமையின்படி எருசலேமுக்குப்போய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்டிகைநாட்கள் முடிந்து, திரும்பி வருகிறபோது, பிள்ளையாகிய இயேசு எருசலேமிலே இருந்துவிட்டார்; இது அவருடைய தாயாருக்கும் யோசேப்புக்கும் தெரியாதி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பிரயாணக்காரரின் கூட்டத்திலே இருப்பாரென்று அவர்கள் நினைத்து, ஒருநாள் பிரயாணம் வந்து, உறவின்முறையாரிடத்திலும் அறிமுகமானவர்களிடத்திலும் அவரைத் தேட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காணாததினாலே அவரைத் தேடிக்கொண்டே எருசலேமுக்குத் திரும்பிப் 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ூன்று நாளைக்குப் பின்பு, அவர் தேவாலயத்தில் போதகர் நடுவில் உட்கார்ந்திருக்கவும், அவர்கள் பேசுகிறதைக் கேட்கவும், அவர்களை வினாவவும் கண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ேசக்கேட்ட யாவரும் அவருடைய புத்தியையும் அவர் சொன்ன மாறுத்தரங்களையுங்குறித்துப் பிரமித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ேசக்கேட்ட யாவரும் அவருடைய புத்தியையும் அவர் சொன்ன மாறுத்தரங்களையுங்குறித்துப் பிரமி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தாய் தகப்பன்மாரும் அவரைக்கண்டு ஆச்சரியப்பட்டார்கள். அப்பொழுது அவருடைய தாயார் அவரை நோக்கி: மகனே! ஏன் எங்களுக்கு இப்படிச்செய்தாய்? இதோ, உன் தகப்பனும் நானும் விசாரத்தோடே உன்னைத் தேடினோமே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உலகமெங்கும் குடிமதிப்பு எழுதப்படவேண்டுமென்று அகுஸ்துராயனால் கட்டளை பிற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தற்கு அவர்: நீங்கள் ஏன் என்னைத் தேடினீர்கள்? என் பிதாவுக்கடுத்தவைகளில் நான் இருக்கவேண்டியதென்று நீங்கள் அறியீர்களா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ரியா நாட்டிலே சிரேனியு என்பவன் தேசாதிபதியாயிருந்தபோது இந்த முதலாம் குடிமதிப்பு உண்டாயிற்ற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ங்களுக்கு அவர் சொன்ன வார்த்தையை அவர்கள் உணர்ந்துகொள்ளவ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படி குடிமதிப்பெழுதப்படும்படிக்கு எல்லாரும் தங்கள் தங்கள் ஊர்களுக்குப் போ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பின்பு, அவர் அவர்களுடனே கூடப்போய், நாசரேத்தூரில் சேர்ந்து, அவர்களுக்குக் கீழ்ப்படிந்திருந்தார். அவருடைய தாயார் இந்தச் சங்கதிகளையெல்லாம் தன் இருதயத்திலே வைத்துக்கொண்ட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ம், தான் தாவீதின் வம்சத்தானும் குடும்பத்தானுமாயிருந்தபடியினாலே, தனக்கு மனைவியாக நியமிக்கப்பட்டுக் கர்ப்பவதியான மரியாளுடனே குடிமதிப்பெழுதப்படும்பட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வானவர் ஞானத்திலும், வளர்த்தியிலும், தேவகிருபையிலும், மனுஷர் தயவிலும் அதிகமதிகமாய் விருத்தியடைந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ிலேயா நாட்டிலுள்ள நாசரேத்தூரிலிருந்து யூதேயா நாட்டிலுள்ள பெத்லகேம் என்னும் தாவீதின் ஊருக்குப்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்விடத்திலே அவர்கள் இருக்கையில், அவளுக்குப் பிரசவகாலம் நேரிட்ட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தன் முதற்பேறான குமாரனைப்பெற்று, சத்திரத்திலே அவர்களுக்கு இடமில்லாதிருந்தபடியினால், பிள்ளையைத் துணிகளில் சுற்றி, முன்னணையிலே கிடத்தினா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 நாட்டிலே மேய்ப்பர்கள் வயல்வெளியில் தங்கி, இராத்திரியிலே தங்கள் மந்தையைக் காத்துக்கொண்டி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்வேளையில் கர்த்தருடைய தூதன் அவர்களிடத்திலே வந்து நின்றான், கர்த்தருடைய மகிமை அவர்களைச் சுற்றிலும் பிரகாசித்தது; அவர்கள் மிகவும் பய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தூதன் அவர்களை நோக்கி: பயப்படாதிருங்கள்; இதோ, எல்லா ஜனத்துக்கும் மிகுந்த சந்தோஷத்தை உண்டாக்கும் நற்செய்தியை உங்களுக்கு அறிவிக்கிற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ன்று கர்த்தராகிய கிறிஸ்து என்னும் இரட்சகர் உங்களுக்குத் தாவீதின் ஊரிலே பிறந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ക്കു അടയാളമോ; ശീലകൾ ചുറ്റി പശുത്തൊട്ടിയിൽ കിടക്കുന്ന ഒരു ശിശുവിനെ നിങ്ങൾ കാണ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െട്ടെന്നു സ്വർഗ്ഗീയ സൈന്യത്തിന്റെ ഒരു സംഘം ദൂതനോടു ചേർന്നു ദൈവത്തെ പുകഴ്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അത്യുന്നതങ്ങളിൽ ദൈവത്തിന്നു മഹത്വം; ഭൂമിയിൽ ദൈവപ്രസാദമുള്ള മനുഷ്യർക്കു സമാധാനം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ൂതന്മാർ അവരെ വിട്ടു സ്വർഗ്ഗത്തിൽ പോയശേഷം ഇടയന്മാർ: നാം ബേത്ത്ളേഹെമോളം ചെന്നു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ോടു അറിയിച്ച ഈ സംഭവം കാണേണം എന്നു തമ്മി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ബദ്ധപ്പെട്ടു ചെന്നു, മറിയയെയും യോസേഫിനെയും പശുത്തൊട്ടിയിൽ കിടക്കുന്ന ശിശുവിനെയ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ണ്ടശേഷം ഈ പൈതലിനെക്കുറിച്ചു തങ്ങളോടു പറഞ്ഞ വാക്കു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േട്ടവർ എല്ലാവരും ഇടയന്മാർ പറഞ്ഞതിനെക്കുറിച്ചു ആശ്ച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റിയ ഈ വാർത്ത ഒക്കെയും ഹൃദയത്തിൽ സംഗ്രഹിച്ചു ധ്യാന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ങ്ങളോടു അറിയിച്ചതുപോലെ ഇടയന്മാർ കേട്ടതും കണ്ടതുമായ എല്ലാറ്റിനെയും കുറിച്ചു ദൈവ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പ്പെടുത്തിയും പുകഴ്ത്തിയും കൊണ്ടു മട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രിച്ഛേദന കഴിപ്പാനുള്ള എട്ടു ദിവസം തികെഞ്ഞപ്പോൾ അവൻ ഗർഭത്തിൽ ഉല്പാദിക്കുംമുമ്പെ ദൂ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തുപോലെ അവന്നു യേശു എന്നു പേർ വിള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മോശെയുടെ ന്യായപ്രമാണപ്രകാരം അവളുടെ ശുദ്ധീകരണകാലം തികഞ്ഞ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കടിഞ്ഞൂലായ ആണൊക്കെയും കർത്താവിന്നു വിശുദ്ധം ആയിരിക്കേണം എന്നു കർത്താവിന്റെ ന്യായപ്രമാണ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ിയിരിക്ക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നെ കർത്താവിന്നു അർപ്പിപ്പാനും ഒരു ഇണ കുറപ്രാവിനെയോ രണ്ടു പ്രാകൂഞ്ഞിനെയോ കർത്ത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ത്തിൽ കല്പിച്ചതുപോലെ യാഗം കഴിപ്പാനും അവർ അവനെ യെരൂശലേമിലേക്കു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െരൂശലേമിൽ ശിമ്യോൻ എന്നു പേരുള്ളൊരു മനുഷ്യൻ ഉണ്ടായിരുന്നു; ഈ മനുഷ്യൻ നീതിമാനും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വാസത്തിന്നായി കാത്തിരിക്കുന്നവനും ആയിരുന്നു; പരിശുദ്ധാത്മാവും അവന്റെ മേ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കർത്താവിന്റെ ക്രിസ്തുവിനെ കാണുംമുമ്പെ മരണം കാണ്കയില്ല എന്നു പരിശുദ്ധാത്മാവിനാൽ അവന്നു അരുളപ്പ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ൻ ആത്മനിയോഗത്താൽ ദൈവാലയത്തിൽ ചെന്നു. യേശു എന്ന പൈതലിന്നു വേണ്ടി ന്യായപ്രമാണ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പ്രകാരം ചെയ്‍വാൻ അമ്മയപ്പന്മാർ അവനെ അകത്തു കൊണ്ടുചെന്ന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അവനെ കയ്യിൽ ഏന്തി ദൈവത്തെ പുകഴ്ത്ത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ഇപ്പോൾ നാഥാ തിരുവചനം പോലെ നീ അടിയനെ സമാധാനത്തോടെ വിട്ടയ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ജാതികൾക്കു വെളിപ്പെടുവാനുള്ള പ്രകാശവും നിന്റെ ജനമായ യിസ്രായേലിന്റെ മഹത്വവ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 സകല ജാതികളുടെയും മുമ്പിൽ ഒരുക്കിയിരിക്കുന്ന നിന്റെ രക്ഷ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ന്റെ കണ്ണു കണ്ടുവല്ലോ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ഇങ്ങനെ അവനെക്കുറിച്ചു പറഞ്ഞതിൽ അവന്റെ അപ്പനും അമ്മയും ആശ്ച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ിന്നെ ശിമ്യോൻ അവരെ അനുഗ്രഹിച്ചു അവന്റെ അമ്മയായ മറിയയോടു: അനേകഹൃദയങ്ങളിലെ വിച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േണ്ടതിന്നു ഇവനെ യിസ്രായേലിൽ പലരുടെയും വീഴ്ചെയക്കും എഴുന്നേല്പിന്നും മറുത്തു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യാളത്തിന്നുമായി വെ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നിന്റെ സ്വന്തപ്രാണനിൽകൂടിയും ഒരു വാൾ കട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ആശേർ ഗോത്രത്തിൽ ഫനൂവേലിന്റെ മകളായ ഹന്നാ എന്നൊരു പ്രവാചകി ഉണ്ടായിരുന്നു; അവൾ കന്യാകാല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െ ഭർത്താവിനോടുകൂടെ ഏഴു സംവത്സരം കഴിച്ചു എണ്പത്തുനാലു സംവത്സരം വിധവയും വളരെ വയസ്സു ചെന്നവള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ദൈവാലയം വിട്ടു പിരിയാതെ ഉപവാസത്തോടും പ്രാർത്ഥനയോടും കൂടെ രാവും പകലും ആരാധന ചെയ്തു 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ആ നാഴികയിൽ അവളും അടുത്തുനിന്നു ദൈവത്തെ സ്തുതിച്ചു, യെരൂശലേമിന്റെ വീണ്ടെടുപ്പിനെ കാത്ത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വരോടും അവനെക്കുറിച്ചു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കർത്താവിന്റെ ന്യായപ്രമാണത്തിൽ കല്പിച്ചുരിക്കുന്നതൊക്കെയും നിവർത്തിച്ചശേഷം അവർ ഗലീലയിൽ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മായ നസറത്തിലേക്കു മട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ൈതൽ വളർന്നു ജ്ഞാനം നിറഞ്ഞു, ആത്മാവിൽ ബലപ്പെട്ടുപോന്നു; ദൈവകൃപയും അവന്മേ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ന്റെ അമ്മയപ്പന്മാർ ആണ്ടുതോറും പെസഹപെരുനാളിന്നു യെരൂശലേമിലേക്കു 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ന്നു പന്ത്രണ്ടു വയസ്സായപ്പോൾ അവർ പതിവുപോലെ പെരുനാളിന്ന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പെരുനാൾ കഴിഞ്ഞു മടങ്ങിപ്പോരുമ്പോൾ ബാലനായ യേശു യെരൂശലേമിൽ താമസിച്ചു; അമ്മയപ്പന്മാര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സഹയാത്രക്കാരുടെ കൂട്ടത്തിൽ ഉണ്ടായിരിക്കും എന്നു അവർ ഊഹിച്ചിട്ടു ഒരു ദിവസത്തെ വഴി പോന്നു;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ബന്ധുക്കളുടെയും പരിചയക്കാരുടെയും ഇടയിൽ തി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കാണാഞ്ഞിട്ടു അവനെ അന്വേഷിച്ചുകൊണ്ടു യെരൂശലേമിലേക്കു മട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മൂന്നു നാൾ കഴിഞ്ഞശേഷം അവൻ ദൈവാലയത്തിൽ ഉപദേഷ്ടാക്കന്മാരുടെ നടുവിൽ ഇരിക്കുന്നതും അവരുടെ ഉപദേ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ും അവരോടു ചോദിക്കയും ചെയ്യുന്നത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ന്റെ വാക്കു കേട്ടവർക്കെല്ലാവർക്കും അവന്റെ വിവേകത്തിലും ഉത്തരങ്ങളിലും വിസ്മയം തോന്നി.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ിട്ടു അവർ അതിശയ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മ്മ അവനോടു: മകനേ, ഞങ്ങളോടു ഇങ്ങനെ ചെയ്തതു എന്തു? നിന്റെ അപ്പനും ഞാനും വ്യസനിച്ചുകൊണ്ടു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ഞ്ഞ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 കാലത്തു ലോകം ഒക്കെയും പേർവഴി ചാർത്തേണം എന്നു ഓഗുസ്തൊസ് കൈസരുടെ ഒരു ആജ്ഞ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അവൻ അവരോടു: “എന്നെ തിരഞ്ഞതു എന്തിന്നു? എന്റെ പിതാവിന്നുള്ളതിൽ ഞാൻ ഇരിക്കേണ്ടത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ില്ലയോ.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ുറേന്യൊസ് സുറിയനാടു വാഴുമ്പോൾ ഈ ഒന്നാമത്തെ ചാർത്തൽ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വൻ തങ്ങളോടു പറഞ്ഞ വാക്കു അവർ ഗ്രഹ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ല്ലാവരും ചാർത്തപ്പെടേണ്ടതിന്നു താന്താന്റെ പട്ടണത്തിലേക്കു യാത്രയ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പിന്നെ അവൻ അവരോടുകൂടെ ഇറങ്ങി, നസറെത്തിൽ വന്നു അവർക്കു കീഴടങ്ങിയിരുന്നു. ഈ കാര്യങ്ങൾ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അമ്മ ഹൃദയത്തിൽ സം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യോസേഫും ദാവീദിന്റെ ഗൃഹത്തിലും കുലത്തിലും ഉള്ളവൻ ആകകൊണ്ടു തനിക്കു വിവാഹം നിശ്ചയിച്ച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ിയ എന്ന ഗർഭിണിയായ ഭാര്യയോടും കൂടെ ചാർത്തപ്പെടേണ്ടതിന്നു ഗലീലയിലെ നസറത്ത് പട്ടണം വി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യേശുവോ ജ്ഞാനത്തിലും വളർച്ചയിലും ദൈവത്തിന്റെയും മനുഷ്യരുടെയും കൃപയിലും മുതിർന്ന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ഹൂദ്യയിൽ ബേത്ളേഹെം എന്ന ദാവീദിൻ പട്ടണത്തിലേക്കു 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അവിടെ ഇരിക്കുമ്പോൾ അവൾക്കു പ്രസവത്തിനുള്ള കാലം തികെ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ൾ ആദ്യജാതനായ മകനെ പ്രസവിച്ചു, ശീലകൾ ചുറ്റി വഴിയമ്പലത്തിൽ അവർക്കു സ്ഥലം ഇല്ലായ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ശുത്തൊട്ടിയിൽ കിട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്നു ആ പ്രദേശത്തു ഇടയന്മാർ രാത്രിയിൽ ആട്ടിൻ കൂട്ടത്തെ കാവൽകാത്തു വെളിയിൽ പാർ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ോൾ കർത്താവിന്റെ ഒരു ദൂതൻ അവരുടെ അരികെ നിന്നു, കർത്താവിന്റെ തേജസ്സ് അവരെ ചുറ്റിമിന്നി,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രവശരായി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ൂതൻ അവരോടു: ഭയപ്പെടേണ്ടാ; സർവ്വജനത്തിന്നും ഉണ്ടാവാനുള്ളോരു മഹാസന്തോഷം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വിശേ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കർത്താവായ ക്രിസ്തു എന്ന രക്ഷിതാവു ഇന്നു ദാവീദിന്റെ പട്ടണത്തിൽ നിങ്ങൾക്കായി ജന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2026-10-20T02:03:31Z</dcterms:created>
  <dcterms:modified xsi:type="dcterms:W3CDTF">2026-10-20T02:03:31Z</dcterms:modified>
  <dc:title>ലൂക്കൊസ്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