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கிப்துதேசத்திலிருந்து புறப்பட்ட இரண்டாம் வருஷம் முதலாம் மாதத்தில் கர்த்தர் சீனாய் வனாந்தரத்தில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கிப்துதேசத்திலிருந்து புறப்பட்ட இரண்டாம் வருஷம் முதலாம் மாதத்தில் கர்த்தர் சீனாய் வனாந்தரத்தில் மோசேய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ித்த காலத்தில் இஸ்ரவேல் புத்திரர் பஸ்காவை ஆசரிக்க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மாதம் பதினாலாந்தேதி அந்திநேரமான வேளையாகிய குறித்த காலத்தில் அதை ஆசரிக்கக்கடவீர்கள்; அதற்குரிய எல்லாக் கட்டளையின்படியேயும் முறைமைகளின்படியேயும் அதை ஆசரிக்கக்கடவீ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மாதம் பதினாலாந்தேதி அந்திநேரமான வேளையாகிய குறித்த காலத்தில் அதை ஆசரிக்கக்கடவீர்கள்; அதற்குரிய எல்லாக் கட்டளையின்படியேயும் முறைமைகளின்படியேயும் அதை ஆசரிக்கக்கடவீர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பஸ்காவை ஆசரிக்கும்படி மோசே இஸ்ரவேல் புத்திரருக்குக் கட்டளைய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ினால் முதலாம் மாதம் பதினான்காம் தேதி அந்திநேரமான வேளையில், சீனாய் வனாந்தரத்தில் பஸ்காவை ஆசரித்தார்கள்; கர்த்தர் மோசேக்குக் கட்டளையிட்ட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ினால் முதலாம் மாதம் பதினான்காம் தேதி அந்திநேரமான வேளையில், சீனாய் வனாந்தரத்தில் பஸ்காவை ஆசரித்தார்கள்; கர்த்தர் மோசேக்குக் கட்டளையிட்ட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ளில் சிலர் மனித பிரேதத்தினால் தீட்டுப்பட்டபடியினால் பஸ்காவை ஆசரிக்கத்தகாதவர்களாயிருந்தார்கள்; அவர்கள் அந்நாளிலே மோசேக்கும் ஆரோனுக்கும் முன்பாக வந்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ளில் சிலர் மனித பிரேதத்தினால் தீட்டுப்பட்டபடியினால் பஸ்காவை ஆசரிக்கத்தகாதவர்களாயிருந்தார்கள்; அவர்கள் அந்நாளிலே மோசேக்கும் ஆரோனுக்கும் முன்பாக வந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மனித பிரேதத்தினால் தீட்டுப்பட்டவர்கள்; குறித்த காலத்தில் இஸ்ரவேல் புத்திரரோடேகூடக் கர்த்தருக்குக் காணிக்கையைச் செலுத்தாதபடிக்கு, நாங்கள் விலக்கப்பட்டிருக்கவேண்டியது என்ன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மனித பிரேதத்தினால் தீட்டுப்பட்டவர்கள்; குறித்த காலத்தில் இஸ்ரவேல் புத்திரரோடேகூடக் கர்த்தருக்குக் காணிக்கையைச் செலுத்தாதபடிக்கு, நாங்கள் விலக்கப்பட்டிருக்கவேண்டியது என்ன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மனித பிரேதத்தினால் தீட்டுப்பட்டவர்கள்; குறித்த காலத்தில் இஸ்ரவேல் புத்திரரோடேகூடக் கர்த்தருக்குக் காணிக்கையைச் செலுத்தாதபடிக்கு, நாங்கள் விலக்கப்பட்டிருக்கவேண்டியது என்ன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அவர்களை நோக்கி: பொறுங்கள்; கர்த்தர் உங்களைக்குறித்துக் கட்டளையிடுவது என்ன என்று கேட்ப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மோசேயை நோக்கி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ோடே சொல்லவேண்டியது என்னவென்றால்: உங்களிலாகிலும் உங்கள் சந்ததியாரிலாகிலும் ஒருவன் பிரேதத்தினால் தீட்டுப்பட்டாலும், பிரயாணமாய்த் தூரம்போயிருந்தாலும், கர்த்தருக்குப் பஸ்காவை ஆசரி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ோடே சொல்லவேண்டியது என்னவென்றால்: உங்களிலாகிலும் உங்கள் சந்ததியாரிலாகிலும் ஒருவன் பிரேதத்தினால் தீட்டுப்பட்டாலும், பிரயாணமாய்த் தூரம்போயிருந்தாலும், கர்த்தருக்குப் பஸ்காவை ஆசரி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ோடே சொல்லவேண்டியது என்னவென்றால்: உங்களிலாகிலும் உங்கள் சந்ததியாரிலாகிலும் ஒருவன் பிரேதத்தினால் தீட்டுப்பட்டாலும், பிரயாணமாய்த் தூரம்போயிருந்தாலும், கர்த்தருக்குப் பஸ்காவை ஆசரி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தை இரண்டாம் மாதம் பதினாலாந்தேதி அந்திநேரமான வேளையில் ஆசரித்து, அதைப் புளிப்பில்லாத அப்பங்களோடும் கசப்பான கீரைகளோடும் புசி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தை இரண்டாம் மாதம் பதினாலாந்தேதி அந்திநேரமான வேளையில் ஆசரித்து, அதைப் புளிப்பில்லாத அப்பங்களோடும் கசப்பான கீரைகளோடும் புசி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தை இரண்டாம் மாதம் பதினாலாந்தேதி அந்திநேரமான வேளையில் ஆசரித்து, அதைப் புளிப்பில்லாத அப்பங்களோடும் கசப்பான கீரைகளோடும் புச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டியற்காலம்மட்டும் அதில் ஒன்றும் மீதியாக வைக்காமலும், அதில் ஒரு எலும்பையும் முறிக்காமலும், பஸ்காவினுடைய சகல முறைமைகளின்படியும் அதை ஆசரிக்க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டியற்காலம்மட்டும் அதில் ஒன்றும் மீதியாக வைக்காமலும், அதில் ஒரு எலும்பையும் முறிக்காமலும், பஸ்காவினுடைய சகல முறைமைகளின்படியும் அதை ஆசரிக்கக்க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சுத்தமுள்ளவனுமாய்ப் பிரயாணம் போகாதவனுமாயிருந்தும், பஸ்காவை ஆசரிக்காதேபோனால், அந்த ஆத்துமா குறித்த காலத்தில் கர்த்தரின் பலியைச் செலுத்தாதபடியினால் தன் ஜனத்தாரில் இராமல் அறுப்புண்டுபோவான்; அந்த மனிதன் தன் பாவத்தைச் சும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சுத்தமுள்ளவனுமாய்ப் பிரயாணம் போகாதவனுமாயிருந்தும், பஸ்காவை ஆசரிக்காதேபோனால், அந்த ஆத்துமா குறித்த காலத்தில் கர்த்தரின் பலியைச் செலுத்தாதபடியினால் தன் ஜனத்தாரில் இராமல் அறுப்புண்டுபோவான்; அந்த மனிதன் தன் பாவத்தைச் சும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சுத்தமுள்ளவனுமாய்ப் பிரயாணம் போகாதவனுமாயிருந்தும், பஸ்காவை ஆசரிக்காதேபோனால், அந்த ஆத்துமா குறித்த காலத்தில் கர்த்தரின் பலியைச் செலுத்தாதபடியினால் தன் ஜனத்தாரில் இராமல் அறுப்புண்டுபோவான்; அந்த மனிதன் தன் பாவத்தைச் சும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ரதேசி உங்களிடத்திலே தங்கி, கர்த்தருக்குப் பஸ்காவை ஆசரிக்கவேண்டுமானால், அவன் அதைப் பஸ்காவின் கட்டளைப்படியும் அதின் முறைமையின்படியும் ஆசரிக்கக்கடவன்; பரதேசிக்கும் சுதேசிக்கும் ஒரே கட்டளை இருக்கவேண்டும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ரதேசி உங்களிடத்திலே தங்கி, கர்த்தருக்குப் பஸ்காவை ஆசரிக்கவேண்டுமானால், அவன் அதைப் பஸ்காவின் கட்டளைப்படியும் அதின் முறைமையின்படியும் ஆசரிக்கக்கடவன்; பரதேசிக்கும் சுதேசிக்கும் ஒரே கட்டளை இருக்கவேண்டும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சஸ்தலம் ஸ்தாபனஞ்செய்யப்பட்ட நாளிலே, மேகமானது சாட்சியின் கூடாரமாகிய வாசஸ்தலத்தை மூடிற்று; சாயங்காலமானபோது, வாசஸ்தலத்தின்மேல் அக்கினிமயமான ஒரு தோற்றமுண்டாயிற்று; அது விடியற்காலமட்டும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சஸ்தலம் ஸ்தாபனஞ்செய்யப்பட்ட நாளிலே, மேகமானது சாட்சியின் கூடாரமாகிய வாசஸ்தலத்தை மூடிற்று; சாயங்காலமானபோது, வாசஸ்தலத்தின்மேல் அக்கினிமயமான ஒரு தோற்றமுண்டாயிற்று; அது விடியற்காலமட்டும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ித்தமும் இருந்தது; பகலில் மேகமும், இரவில் அக்கினித்தோற்றமும் அதை மூடிக்கொண்ட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கம் கூடாரத்திலிருந்து மேலே எழும்பும்போது இஸ்ரவேல் புத்திரர் பிரயாணம்பண்ணுவார்கள்; மேகம் தங்குமிடத்தில் இஸ்ரவேல் புத்திரர் பாளயமிறங்க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கம் கூடாரத்திலிருந்து மேலே எழும்பும்போது இஸ்ரவேல் புத்திரர் பிரயாணம்பண்ணுவார்கள்; மேகம் தங்குமிடத்தில் இஸ்ரவேல் புத்திரர் பாளயமிறங்க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கட்டளையின்படியே இஸ்ரவேல் புத்திரர் பிரயாணப்படுவர்கள்; கர்த்தருடைய கட்டளையின்படியே பாளயமிறங்குவார்கள்; மேகம் வாசஸ்தலத்தின்மேல் தங்கியிருக்கும் நாளெல்லாம் அவர்கள் பாளயத்தில் தங்கியிரு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கட்டளையின்படியே இஸ்ரவேல் புத்திரர் பிரயாணப்படுவர்கள்; கர்த்தருடைய கட்டளையின்படியே பாளயமிறங்குவார்கள்; மேகம் வாசஸ்தலத்தின்மேல் தங்கியிருக்கும் நாளெல்லாம் அவர்கள் பாளயத்தில் தங்கிய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கட்டளையின்படியே இஸ்ரவேல் புத்திரர் பிரயாணப்படுவர்கள்; கர்த்தருடைய கட்டளையின்படியே பாளயமிறங்குவார்கள்; மேகம் வாசஸ்தலத்தின்மேல் தங்கியிருக்கும் நாளெல்லாம் அவர்கள் பாளயத்தில் தங்கிய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கம் நெடுநாள் வாசஸ்தலத்தின்மேல் தங்கியிருக்கும்போது, இஸ்ரவேல் புத்திரர் பிரயாணப்படாமல் கர்த்தரின் காவலைக் காத்துக்கொண்டிரு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கம் நெடுநாள் வாசஸ்தலத்தின்மேல் தங்கியிருக்கும்போது, இஸ்ரவேல் புத்திரர் பிரயாணப்படாமல் கர்த்தரின் காவலைக் காத்துக்கொண்டிரு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கம் சிலநாள் மாத்திரம் வாசஸ்தலத்தின்மேல் தங்கியிருக்கும்போது, கர்த்தருடைய கட்டளையின்படியே பாளயமிறங்கியிருந்து, கர்த்தருடைய கட்டளையின்படியே பிரயாணப்பட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கம் சிலநாள் மாத்திரம் வாசஸ்தலத்தின்மேல் தங்கியிருக்கும்போது, கர்த்தருடைய கட்டளையின்படியே பாளயமிறங்கியிருந்து, கர்த்தருடைய கட்டளையின்படியே பிரயாணப்பட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கம் சாயங்காலந்தொடங்கி விடியற்காலமட்டும் இருந்து, விடியற்காலத்தில் உயர எழும்பும்போது, உடனே பிரயாணப்படுவார்கள்; பகலிலாகிலும் இரவிலாகிலும் மேகம் எழும்பும்போது பிரயாணப்பட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கம் சாயங்காலந்தொடங்கி விடியற்காலமட்டும் இருந்து, விடியற்காலத்தில் உயர எழும்பும்போது, உடனே பிரயாணப்படுவார்கள்; பகலிலாகிலும் இரவிலாகிலும் மேகம் எழும்பும்போது பிரயாணப்பட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கம் சாயங்காலந்தொடங்கி விடியற்காலமட்டும் இருந்து, விடியற்காலத்தில் உயர எழும்பும்போது, உடனே பிரயாணப்படுவார்கள்; பகலிலாகிலும் இரவிலாகிலும் மேகம் எழும்பும்போது பிரயாணப்பட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கமானது இரண்டுநாளாவது ஒரு மாதமாவது ஒரு வருஷமாவது வாசஸ்தலத்தின்மேல் தங்கியிருக்கும்போது, இஸ்ரவேல் புத்திரர் பிரயாணம்பண்ணாமல் பாளயமிறங்கியிருப்பார்கள்; அது உயர எழும்பும்போதோ பிரயாணப்பட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கமானது இரண்டுநாளாவது ஒரு மாதமாவது ஒரு வருஷமாவது வாசஸ்தலத்தின்மேல் தங்கியிருக்கும்போது, இஸ்ரவேல் புத்திரர் பிரயாணம்பண்ணாமல் பாளயமிறங்கியிருப்பார்கள்; அது உயர எழும்பும்போதோ பிரயாணப்பட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கமானது இரண்டுநாளாவது ஒரு மாதமாவது ஒரு வருஷமாவது வாசஸ்தலத்தின்மேல் தங்கியிருக்கும்போது, இஸ்ரவேல் புத்திரர் பிரயாணம்பண்ணாமல் பாளயமிறங்கியிருப்பார்கள்; அது உயர எழும்பும்போதோ பிரயாணப்பட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கட்டளையின்படியே பாளயமிறங்குவார்கள்; கர்த்தருடைய கட்டளையின்படியே பிரயாணம்பண்ணுவார்கள்; கர்த்தர் மோசேயைக்கொண்டு கட்டளையிடுகிறபடியே கர்த்தருடைய காவலைக் காத்துக்கொள்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கட்டளையின்படியே பாளயமிறங்குவார்கள்; கர்த்தருடைய கட்டளையின்படியே பிரயாணம்பண்ணுவார்கள்; கர்த்தர் மோசேயைக்கொண்டு கட்டளையிடுகிறபடியே கர்த்தருடைய காவலைக் காத்துக்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ের লোকরা মিশর ছেড়ে চলে আসার পরে দ্বিতীয় বছরের প্রথম মাসে প্রভু সীনয় মরুভূমিতে মো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থে এই কথা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লোকদের ঠিক সমযে নিস্তারপর্বের পবিত্র দিন উদয়াপন করতে বল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অবশ্যই এই মাসের 14 তারিখ, গোধুলি বেলায উদ্বারের পবিত্র দিনের খাদ্য গ্রহণ করবে| তারা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ধারিত সমযে এই কাজ করবে এবং নিস্তারপর্বের সকল নিয়ম তারা অবশ্যই পালন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ুতরাং মোশি ইস্রায়েলের লোকদের নিস্তারপর্ব উদয়াপন করতে ব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স্রায়েলের লোকরা প্রথম মাসের 14তারিখে গোধুলি বেলায সীনয় মরুভূমিতে নিস্তারপর্ব পাল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মোশিকে যেভাবে আদেশ করেছিলেন ইস্রায়েলীয়রা ঠিক সেভাবেই কাজ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কিছু লোক ঐ দিনটিকে নিস্তারপর্বের পবিত্র দিন হিসেবে উদয়াপন করতে পারে নি| তারা অশুচি 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রা একটা মৃতদেহ স্পর্শ করেছিল| সুতরাং তারা ঐ দিনে মোশি এবং হারোণের কাছ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মোশিকে বলল, “আমরা এক ব্যক্তির মৃতদেহ স্পর্শ করে অশুচি হয়েছি| নির্ধারিত সমযে প্রভুকে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আমাদের বাধা দেওয়া হচ্ছে| সুতরাং আমরা ইস্রায়েলের অন্যান্য লোকদের সঙ্গে নিস্তারপর্ব উদয়া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ছি না| আমরা কি ক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োশি তাদের বলল, “আমি প্রভুকে জিজ্ঞেস করবো তিনি এ ব্যাপারে কি ব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তুমি এই কথাগুলো ইস্রায়েলের লোকদের বলো: এই নিয়ম তোমাদের এবং তোমাদের উত্তরপুরুষদের জন্যই|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ের পক্ষে নির্ধারিত সমযে নিস্তারপর্ব উদয়াপন করা সম্ভব নাও হতে পারে| হয়তো সেই ব্যক্তি মৃতদে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পর্শ করে অশুচি হয়েছিল অথবা দূর দেশে যাত্র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বু সেই ব্যক্তি অন্য কোনোও সমযে নিস্তারপর্ব উদয়াপন করতে পারবে| দ্বিতীয় মাসের 14তারিখে গোধ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লায অবশ্যই সে নিস্তারপর্ব উদয়াপন করবে| ঐ সমযে তারা অবশ্যই নিস্তারপর্বের মেষ, খামির ছাড়া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টি এবং কিছু তেতো শাকপাতা দিয়ে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পরের দিন সকাল পর্য়ন্ত ঐ খাবারের কোনো কিছুই অবশিষ্ট রাখবে না এবং অবশ্যই সেই মেষের কোনো হা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গ্ন করবে না| সে অবশ্যই নিস্তারপর্বের সব নিয়ম অনুসরণ কর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যে লোকটি শুচি এবং বেড়াতে যায় নি সে যদি নির্দিষ্ট সময় নিস্তারপর্ব উদয়াপন না করে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অবশ্যই তার লোকদের কাছ থেকে আলাদা করে দেওয়া হবে| সে দোষী এবং শাস্তির য়োগ্য় কারণ সে নির্দি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প্রভুকে তার উপহার দেয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তোমাদের সঙ্গে আছে এমন কোনো বিদেশী যদি প্রভুর নিস্তারপর্ব উদ্য়াপনের জন্য ইচ্ছুক হয় তাহল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তা করবে কিন্তু সে অবশ্যই নিস্তারপর্বের সকল বিধি অনুসরণ করবে| একই নিয়ম সকলের জন্য প্রয়োজ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েদিন সমাগম তাঁবু অর্থাত্‌ চুক্তির সেই তাঁবু স্থাপিত হল, সেদিন সন্ধ্যায ঈশ্বরের মেঘ সেটিকে আব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 এবং সকাল পর্য়ন্ত পবিত্র তাঁবুর উপরের মেঘকে ঠিক আগুনের মতো দেখ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েঘটি সমস্তক্ষণ পবিত্র তাঁবু আবৃত করত এবং রাত্রে সেটাকে আগুনের মতো দেখা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েঘটি পবিত্র তাঁবুর ওপর থেকে স্থান পরিবর্তন করলে, ইস্রায়েলীয়রা সেটিকে অনুসরণ করল| যখন মেঘ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মত তখন ইস্রায়েলীয়রা সেখানেই শিবির স্থাপন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খন যাত্রা শুরু করতে হবে, কখন থামতে হবে এবং কখন শিবির স্থাপন করতে হবে সে ব্যাপার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প্রভু এই রাস্তাই দেখিয়েছিলেন| যতক্ষণ পর্য়ন্ত পবিত্র তাঁবুর উপরে মেঘ থাকত, ততক্ষণ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সেই একই জায়গায় শিবির স্থাপন করে বস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োনো কোনো সমযে পবিত্র তাঁবুর ওপরে দীর্ঘ সময় ধরে মেঘ থাকতো| ইস্রায়েলীয়রা প্রভুর আদেশ পালন ক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েই স্থান ত্যাগ কর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োনো সমযে আবার অল্প কযেকদিনের জন্যে পবিত্র তাঁবুর উপরে মেঘ থাকতো| সুতরাং লোকরা প্রভুর আদেশ পা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 - যখন মেঘ চলতে শুরু করত, তখন তারাও সেই মেঘকে অনুসরণ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োনো সময় আবার মাত্র এক রাত্রির জন্য মেঘ স্থায়ী হত পরদিন সকালেই আবার চলতে শুরু করত| সুতরা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াদের জিনিসপত্র এক জায়গায় জড়ো করে মেঘকে অনুসরণ করত| দিনের বেলায অথবা রাত্রিতে যখনই মেঘ চ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ত তখনই লোকরা তাকে অনুসরণ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দি সেই মেঘ দুদিন অথবা এক মাস অথবা এক বছরের জন্য পবিত্র তাঁবুর উপরে স্থায়ী হত তখনও লোকর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পালন করত| তারা সেই জায়গায় থাকত এবং সেই স্থান থেকে মেঘ না সরে যাওয়া পর্য়ন্ত সেই স্থা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্যাগ করত না| এরপর মেঘ সেই জায়গা থেকে উঠে চলতে শুরু করলে, লোকরাও চলতে শুরু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ুতরাং লোকরা প্রভুর আদেশ পালন করত| প্রভু বললে তারা শিবির স্থাপন করত এবং প্রভু বললে তারা চ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ত| লোকরা খুব সতর্কভাবে নজর রাখত এবং প্রভু মোশিকে যা আদেশ করতেন তা তারা পালন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2026-10-20T01:26:13Z</dcterms:created>
  <dcterms:modified xsi:type="dcterms:W3CDTF">2026-10-20T01:26:13Z</dcterms:modified>
  <dc:title>গণনা পুস্তক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