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was a man of mount Ephraim, whose name was Mic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s mother, The eleven hundred shekels of silver that were taken from you, about which you cursed, and spoke of also in mine ears, behold, the silver is with me; I took it. And his mother said, Blessed be you of the LORD, my s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s mother, The eleven hundred shekels of silver that were taken from you, about which you cursed, and spoke of also in mine ears, behold, the silver is with me; I took it. And his mother said, Blessed be you of the LORD, my s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s mother, The eleven hundred shekels of silver that were taken from you, about which you cursed, and spoke of also in mine ears, behold, the silver is with me; I took it. And his mother said, Blessed be you of the LORD, my s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had restored the eleven hundred shekels of silver to his mother, his mother said, I had wholly dedicated the silver unto the LORD from my hand for my son, to make a graven image and a molten image: now therefore I will restore it unto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had restored the eleven hundred shekels of silver to his mother, his mother said, I had wholly dedicated the silver unto the LORD from my hand for my son, to make a graven image and a molten image: now therefore I will restore it unto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had restored the eleven hundred shekels of silver to his mother, his mother said, I had wholly dedicated the silver unto the LORD from my hand for my son, to make a graven image and a molten image: now therefore I will restore it unto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he had restored the eleven hundred shekels of silver to his mother, his mother said, I had wholly dedicated the silver unto the LORD from my hand for my son, to make a graven image and a molten image: now therefore I will restore it unto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he restored the money unto his mother; and his mother took two hundred shekels of silver, and gave them to the founder, who made thereof a graven image and a molten image: and they were in the house of Mic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he restored the money unto his mother; and his mother took two hundred shekels of silver, and gave them to the founder, who made thereof a graven image and a molten image: and they were in the house of Mic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et he restored the money unto his mother; and his mother took two hundred shekels of silver, and gave them to the founder, who made thereof a graven image and a molten image: and they were in the house of Mic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an Micah had an house of gods, and made an ephod, and teraphim, and consecrated one of his sons, who became his pries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man Micah had an house of gods, and made an ephod, and teraphim, and consecrated one of his sons, who became his prie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ose days there was no king in Israel, but every man did that which was right in his own ey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 young man out of Bethlehemjudah of the family of Judah, who was a Levite, and he sojourned the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departed out of the city from Bethlehemjudah to sojourn where he could find a place: and he came to mount Ephraim to the house of Micah, as he journey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departed out of the city from Bethlehemjudah to sojourn where he could find a place: and he came to mount Ephraim to the house of Micah, as he journey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an departed out of the city from Bethlehemjudah to sojourn where he could find a place: and he came to mount Ephraim to the house of Micah, as he journey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cah said unto him, Whence come you? And he said unto him, I am a Levite of Bethlehemjudah, and I go to sojourn where I may find a pla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icah said unto him, Whence come you? And he said unto him, I am a Levite of Bethlehemjudah, and I go to sojourn where I may find a pla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icah said unto him, Dwell with me, and be unto me a father and a priest, and I will give you ten shekels of silver by the year, and a suit of apparel, and your victuals. So the Levite went i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icah said unto him, Dwell with me, and be unto me a father and a priest, and I will give you ten shekels of silver by the year, and a suit of apparel, and your victuals. So the Levite went i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Micah said unto him, Dwell with me, and be unto me a father and a priest, and I will give you ten shekels of silver by the year, and a suit of apparel, and your victuals. So the Levite went i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evite was content to dwell with the man; and the young man was unto him as one of his son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evite was content to dwell with the man; and the young man was unto him as one of his s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icah consecrated the Levite; and the young man became his priest, and was in the house of Mic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Micah consecrated the Levite; and the young man became his priest, and was in the house of Mica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Micah, Now know I that the LORD will do me good, seeing I have a Levite to my prie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Micah, Now know I that the LORD will do me good, seeing I have a Levite to my prie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ப்பிராயீம் மலைத்தேசத்தானாகிய மீகா என்னும் பேருள்ள ஒரு மனுஷ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தன் தாயை நோக்கி: உன்னிடத்திலிருந்த ஆயிரத்து நூறு வெள்ளிக்காசு களவுபோயிற்றே, அதை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துகள் கேட்க நீ சாபமிட்டாயே, அந்தப் பணம், இதோ, என்னிடத்தில் இருக்கிறது; அதை எடுத்தவன் நா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தாய்: என் மகனே, நீ கர்த்தரால் ஆசீர்வதிக்கப்படுவா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அந்த ஆயிரத்து நூறு வெள்ளிக்காசைத் தன் தாயினிடத்தில் திரும்பக் கொடுத்தான்; அவள்: வெட்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சுரூபத்தையும் வார்ப்பிக்கப்பட்ட ஒரு விக்கிரகத்தையும் உண்டு பண்ண, நான் என் கையிலிருந்த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 என் மகனுக்காக முற்றிலும் கர்த்தருக்கென்று நியமித்தேன்; இப்பொழுதும் இதை உனக்குத் திரும்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அந்த வெள்ளியைத் தன் தாய்க்குத் திரும்பக் கொடுத்தான்; அப்பொழுது அவன் தாய் இருநூ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க்காசை எடுத்து, தட்டான் கையிலே கொடுத்தாள்; அவன் அதினாலே, வெட்டப்பட்ட ஒரு சுரூ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க்கப்பட்ட ஒரு விக்கிரகத்தையும் பண்ணினான்; அவைகள் மீகாவின் வீட்டி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கா, சுவாமிக்கு ஒரு அறைவீட்டை நியமித்து வைத்திருந்தான்; அவன் ஒரு ஏபோத்தையும் சுரூப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 பண்ணி, தன் குமாரரில் ஒருவனைப் பிரதிஷ்டை பண்ணினான்; இவன் அவனுக்கு ஆசாரிய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நாட்களில் இஸ்ரவேலிலே ராஜா இல்லை, அவனவன் தன் தன் பார்வைக்குச் சரிப்போனபடி செய்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தாவிலுள்ள பெத்லெகேம் ஊரானும் லேவியனுமான ஒரு வாலிபன் அங்கே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மனுஷன் எங்கேயாகிலும் பரதேசியாய்ப் போய்த் தங்கும்படிக்கு, யூதாவிலுள்ள பெத்லெகேம் ஊரை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ரயாணம் போகையில், எப்பிராயீம் மலைத்தேசத்தில் இருக்கிற மீகாவின் வீட்டி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ங்கே இருந்து வந்தாய் என்று மீகா அவனைக் கேட்டதற்கு, அவன்: நான் யூதாவிலுள்ள பெத்லெகேம் ஊ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வியன், எங்கேயாகிலும் போய்த் தங்கப் போ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மீகா: நீ என்னிடத்தில் இரு, நீ எனக்குத் தகப்பனும் ஆசாரியனுமாயிருப்பாய்; நான்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 பத்து வெள்ளிக்காசையும், மாற்று வஸ்திரத்தையும், உனக்கு வேண்டிய ஆகாரத்தையும்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டத்தில் சொன்னான்; அப்படியே லேவியன் உள்ளே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 லேவியன் அந்த மனிதனிடத்தில் இருக்கச் சம்மதித்தான்; அந்த வாலிபன் அவனுக்கு அவன் குமார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ப்போல்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கா அந்த லேவியனைப் பிரதிஷ்டை பண்ணினான்; அந்த வாலிபன் அவனுக்கு ஆசாரியனாகி மீகாவின் வீ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மீகா: எனக்கு ஆசாரியனாக ஒரு லேவியன் அகப்பட்டபடியினால், கர்த்தர் எனக்கு நன்மைசெ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இப்பொழுது அறிந்தி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7]]></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2026-09-16T23:57:51Z</dcterms:created>
  <dcterms:modified xsi:type="dcterms:W3CDTF">2026-09-16T23:57:51Z</dcterms:modified>
  <dc:title>நியாயாதிபதிகள்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