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presProps" Target="presProps.xml"/>
  <Relationship Id="rId83" Type="http://schemas.openxmlformats.org/officeDocument/2006/relationships/viewProps" Target="viewProps.xml"/>
  <Relationship Id="rId8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பிகாயில் தீவிரமாய் இருநூறு அப்பங்களையும், இரண்டு துருத்தி திராட்சரசத்தையும், சமையல் பண்ணப்பட்ட ஐந்து ஆடுகளையும், ஐந்து படி வறுத்த பயற்றையும், வற்றலாக்கப்பட்ட நூறு திராட்சக்குலைகளையும், வற்றலான இருநூறு அத்திப்பழ அடைகளையும் எடுத்து, கழுதைகள்மேல் ஏற்ற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பிகாயில் தீவிரமாய் இருநூறு அப்பங்களையும், இரண்டு துருத்தி திராட்சரசத்தையும், சமையல் பண்ணப்பட்ட ஐந்து ஆடுகளையும், ஐந்து படி வறுத்த பயற்றையும், வற்றலாக்கப்பட்ட நூறு திராட்சக்குலைகளையும், வற்றலான இருநூறு அத்திப்பழ அடைகளையும் எடுத்து, கழுதைகள்மேல் ஏற்ற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் வேலைக்காரரைப் பார்த்து: நீங்கள் எனக்கு முன்னே போங்கள்; இதோ, நான் உங்கள் பின்னே வருகிறேன் என்று சொல்லி அனுப்பினாள்; தன் புருஷனாகிய நாபாலுக்கு அதை அறிவிக்க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் வேலைக்காரரைப் பார்த்து: நீங்கள் எனக்கு முன்னே போங்கள்; இதோ, நான் உங்கள் பின்னே வருகிறேன் என்று சொல்லி அனுப்பினாள்; தன் புருஷனாகிய நாபாலுக்கு அதை அறிவிக்க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ள் ஒரு கழுதையின்மேல் ஏறி, மலையின் மறைவில் இறங்கிவருகையில், இதோ, தாவீதும் அவன் மனுஷரும் அவளுக்கு எதிராக இறங்கிவந்தார்கள்; அவர்களைச் சந்தித்த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ாவீது தன் ஜனங்களை நோக்கி: அவனுக்கு வனாந்தரத்தில் இருக்கிறதையெல்லாம் வீணாகவே காப்பாற்றினேன்; அவனுக்கு உண்டானதிலெல்லாம் ஒன்றும் காணாமற்போனதில்லை; என்றாலும் நன்மைக்குப் பதிலாக அவன் எனக்குத் தீமைசெய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ாவீது தன் ஜனங்களை நோக்கி: அவனுக்கு வனாந்தரத்தில் இருக்கிறதையெல்லாம் வீணாகவே காப்பாற்றினேன்; அவனுக்கு உண்டானதிலெல்லாம் ஒன்றும் காணாமற்போனதில்லை; என்றாலும் நன்மைக்குப் பதிலாக அவன் எனக்குத் தீமைசெய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ுக்கு உண்டான எல்லாவற்றிலும் சுவரில் நீர்விடும் ஒரு நாயைமுதலாய் பொழுதுவிடியுமட்டும் நான் உயிரோடே வைத்தால், தேவன் தாவீதின் சத்துருக்களுக்கு அதற்குச் சரியாகவும் அதற்கு அதிகமாகவும் செய்யக்கடவர் என்று சொல்லிய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ிகாயில் தாவீதைக் காண்கையில், தீவிரமாய்க் கழுதையை விட்டு இறங்கி, தாவீதுக்கு நேராகத் தரையில் முகங்குப்புற விழுந்து பணிந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பாதத்திலே விழுந்து: என் ஆண்டவனே, இந்தப் பாதகம் என்மேல் சுமரட்டும்; உம்முடைய அடியாளுடைய வார்த்தைகளை நீர் கேட்கும்பொருட்டாக உம்முடைய அடியாள் உமது செவிகேட்கப் பேச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பாதத்திலே விழுந்து: என் ஆண்டவனே, இந்தப் பாதகம் என்மேல் சுமரட்டும்; உம்முடைய அடியாளுடைய வார்த்தைகளை நீர் கேட்கும்பொருட்டாக உம்முடைய அடியாள் உமது செவிகேட்கப் பேசவேண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ஆண்டவனாகிய நீர் நாபால் என்னும் இந்தப் பேலியாளின் மனுஷனை ஒரு பொருட்டாக எண்ணவேண்டாம்; அவன் பெயர் எப்படியோ அப்படியே அவனும் இருக்கிறான்; அவன் பெயர் நாபால், அவனுக்குப் பயித்தியமும் இருக்கிறது; உம்முடைய அடியாளாகிய நானோ, என் ஆண்டவன் அனுப்பின வாலிபரைக் காண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ஆண்டவனாகிய நீர் நாபால் என்னும் இந்தப் பேலியாளின் மனுஷனை ஒரு பொருட்டாக எண்ணவேண்டாம்; அவன் பெயர் எப்படியோ அப்படியே அவனும் இருக்கிறான்; அவன் பெயர் நாபால், அவனுக்குப் பயித்தியமும் இருக்கிறது; உம்முடைய அடியாளாகிய நானோ, என் ஆண்டவன் அனுப்பின வாலிபரைக் காண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ப்போதும் என் ஆண்டவனே, நீர் இரத்தம் சிந்த வரவும், உம்முடைய கை நீதியைச் சரிக்கட்டவும், கர்த்தர் உமக்கு இடங்கொடுக்கவில்லை என்பதைக் கர்த்தருடைய ஜீவனைக்கொண்டும், உம்முடைய ஜீவனைக்கொண்டும் சொல்லுகிறேன்; இப்போதும் உம்முடைய சத்துருக்களும், என் ஆண்டவனுக்கு விரோதமாகப் பொல்லாப்புத் தேடுகிறவர்களும், நாபாலைப்போல ஆகக்கடவ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ப்போதும் என் ஆண்டவனே, நீர் இரத்தம் சிந்த வரவும், உம்முடைய கை நீதியைச் சரிக்கட்டவும், கர்த்தர் உமக்கு இடங்கொடுக்கவில்லை என்பதைக் கர்த்தருடைய ஜீவனைக்கொண்டும், உம்முடைய ஜீவனைக்கொண்டும் சொல்லுகிறேன்; இப்போதும் உம்முடைய சத்துருக்களும், என் ஆண்டவனுக்கு விரோதமாகப் பொல்லாப்புத் தேடுகிறவர்களும், நாபாலைப்போல ஆகக்கடவ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ோதும் உமது அடியாள் என் ஆண்டவனுக்குக் கொண்டுவந்த காணிக்கையை ஏற்றுக்கொண்டு, என் ஆண்டவனைப் பின்பற்றுகிற வாலிபருக்குக் கொடுப்பீர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மது அடியாளின் பாதகத்தை மன்னியும், கர்த்தர் என் ஆண்டவனுக்கு நிலையான வீட்டை நிச்சயமாய்க் கட்டுவார்; என் ஆண்டவன் கர்த்தருடைய யுத்தங்களை நடத்துகிறவராமே; நீர் உயிரோடே இருக்கும் நாளில் ஒரு பொல்லாப்பும் உம்மிலே காணப்படாதிருப்பத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மது அடியாளின் பாதகத்தை மன்னியும், கர்த்தர் என் ஆண்டவனுக்கு நிலையான வீட்டை நிச்சயமாய்க் கட்டுவார்; என் ஆண்டவன் கர்த்தருடைய யுத்தங்களை நடத்துகிறவராமே; நீர் உயிரோடே இருக்கும் நாளில் ஒரு பொல்லாப்பும் உம்மிலே காணப்படாதிருப்பத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ம்மைத் துன்பப்படுத்தவும், உம்முடைய பிராணனை வாங்க வகைதேடவும், ஒரு மனுஷன் எழும்பினாலும் என் ஆண்டவனுடைய ஆத்துமா உம்முடைய தேவனாகிய கர்த்தரின் ஆதரவில் இருக்கிற ஜீவனுள்ளோருடைய கட்டிலே கட்டப்பட்டிருக்கும்; உம்முடைய சத்துருக்களின் ஆத்துமாக்களோ கவணில் வைத்து எறிந்தாற்போல எறியப்பட்டுப்ப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ம்மைத் துன்பப்படுத்தவும், உம்முடைய பிராணனை வாங்க வகைதேடவும், ஒரு மனுஷன் எழும்பினாலும் என் ஆண்டவனுடைய ஆத்துமா உம்முடைய தேவனாகிய கர்த்தரின் ஆதரவில் இருக்கிற ஜீவனுள்ளோருடைய கட்டிலே கட்டப்பட்டிருக்கும்; உம்முடைய சத்துருக்களின் ஆத்துமாக்களோ கவணில் வைத்து எறிந்தாற்போல எறியப்பட்டுப்ப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உம்மைக் குறித்துச் சொன்ன நன்மையின்படி எல்லாம் இனி என் ஆண்டவனுக்குச் செய்து, இஸ்ரவேலுக்கு அதிபதியாக உம்மை நேமிக்கும் போ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ர் விருதாவாய் இரத்தம் சிந்தாமலும், என் ஆண்டவனாகிய நீர் பழிவாங்காமலும் இருந்ததுண்டானால், அப்பொழுது என் ஆண்டவனாகிய உமக்குத் துக்கமும் இராது, மன இடறலும் இராது; கர்த்தர் என் ஆண்டவனுக்கு நன்மை செய்யும்போது, உம்முடைய அடியாளை நினைப்பீராக என்ற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ர் விருதாவாய் இரத்தம் சிந்தாமலும், என் ஆண்டவனாகிய நீர் பழிவாங்காமலும் இருந்ததுண்டானால், அப்பொழுது என் ஆண்டவனாகிய உமக்குத் துக்கமும் இராது, மன இடறலும் இராது; கர்த்தர் என் ஆண்டவனுக்கு நன்மை செய்யும்போது, உம்முடைய அடியாளை நினைப்பீராக என்ற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தாவீது அபிகாயிலை நோக்கி: உன்னை இன்றையதினம் என்னைச் சந்திக்க அனுப்பின இஸ்ரவேலின் தேவனாகிய கர்த்தருக்கு ஸ்தோத்திர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 சொல்லிய யோசனை ஆசீர்வதிக்கப்படுவதாக; நான் இரத்தம் சிந்த வராதபடிக்கும், என் கையே பழிவாங்காதபடிக்கும், நீ இன்றையதினம் எனக்குத் தடைபண்ணினபடியினால், நீயும் ஆசீர்வதிக்கப்படுவாய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 சொல்லிய யோசனை ஆசீர்வதிக்கப்படுவதாக; நான் இரத்தம் சிந்த வராதபடிக்கும், என் கையே பழிவாங்காதபடிக்கும், நீ இன்றையதினம் எனக்குத் தடைபண்ணினபடியினால், நீயும் ஆசீர்வதிக்கப்படுவாய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தீவிரமாய் என்னைச் சந்திக்க வராமல் இருந்தாயானால், பொழுது விடியுமட்டும் நாபாலுக்கு ஒரு நாயும் உயிரோடே வைக்கப்படுவதில்லை என்று, உனக்குப் பொல்லாப்புச் செய்ய எனக்கு இடங்கொடாதிருக்கிற இஸ்ரவேலின் தேவனாகிய கர்த்தரின் ஜீவனைக்கொண்டு மெய்யாய்ச் சொல்லுகிறேன் என்று சொல்ல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தீவிரமாய் என்னைச் சந்திக்க வராமல் இருந்தாயானால், பொழுது விடியுமட்டும் நாபாலுக்கு ஒரு நாயும் உயிரோடே வைக்கப்படுவதில்லை என்று, உனக்குப் பொல்லாப்புச் செய்ய எனக்கு இடங்கொடாதிருக்கிற இஸ்ரவேலின் தேவனாகிய கர்த்தரின் ஜீவனைக்கொண்டு மெய்யாய்ச் சொல்லுகிறேன் என்று சொல்ல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ள் தனக்குக் கொண்டுவந்ததைத் தாவீது அவள் கையிலே வாங்கி கொண்டு, அவளைப் பார்த்து: நீ சமாதானத்தோடே உன் வீட்டுக்குப் போ; இதோ, நான் உன் சொல்லைக்கேட்டு, உன் முகத்தைப் பார்த்து, இப்படிச் செய்தேன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ள் தனக்குக் கொண்டுவந்ததைத் தாவீது அவள் கையிலே வாங்கி கொண்டு, அவளைப் பார்த்து: நீ சமாதானத்தோடே உன் வீட்டுக்குப் போ; இதோ, நான் உன் சொல்லைக்கேட்டு, உன் முகத்தைப் பார்த்து, இப்படிச் செய்தேன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ிகாயில் நாபாலிடத்தில் வந்தபோது, இதோ, ராஜவிருந்துக்கு ஒப்பான விருந்து அவன் வீட்டிலே நடந்தது; அவன் இருதயம் களித்திருந்தது; அவன் மிகவும் வெறித்துமிருந்தான்; ஆகையால் பொழுது விடியுமட்டும் சிறியகாரியமானாலும் பெரிய காரியமானாலும், ஒன்றையும் அவனுக்கு அறிவிக்கவ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ிகாயில் நாபாலிடத்தில் வந்தபோது, இதோ, ராஜவிருந்துக்கு ஒப்பான விருந்து அவன் வீட்டிலே நடந்தது; அவன் இருதயம் களித்திருந்தது; அவன் மிகவும் வெறித்துமிருந்தான்; ஆகையால் பொழுது விடியுமட்டும் சிறியகாரியமானாலும் பெரிய காரியமானாலும், ஒன்றையும் அவனுக்கு அறிவிக்கவ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ொழுது விடிந்து, நாபாலின் வெறிதெளிந்தபின்பு, அவன் மனைவி இந்த வர்த்தமானங்களை அவனுக்கு அறிவித்தாள்; அப்பொழுது அவன் இருதயம் அவனுக்குள்ளே செத்து, அவன் கல்லைப்போலா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ொழுது விடிந்து, நாபாலின் வெறிதெளிந்தபின்பு, அவன் மனைவி இந்த வர்த்தமானங்களை அவனுக்கு அறிவித்தாள்; அப்பொழுது அவன் இருதயம் அவனுக்குள்ளே செத்து, அவன் கல்லைப்போலா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கர்த்தர் நாபாலை வாதித்ததினால், ஏறக்குறையப் பத்துநாளுக்குப்பின்பு, அவன் செத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பால் செத்துப்போனான் என்று தாவீது கேள்விப்பட்டபோது: என் நிந்தையின் வழக்கை நாபாலின் கையில் விசாரித்து, தம்முடைய அடியானைப் பொல்லாப்புச் செய்யாதபடிக்குத் தடுத்த கர்த்தருக்கு ஸ்தோத்திரம்; கர்த்தர் தாமே நாபாலின் பொல்லாப்பை அவன் தலையின்மேல் திரும்பப்பண்ணினார் என்று சொல்லி, அபிகாயிலை விவாகம்பண்ணுகிறதற்காக அவளோடே பேச, தாவீது ஆட்களை அனுப்ப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பால் செத்துப்போனான் என்று தாவீது கேள்விப்பட்டபோது: என் நிந்தையின் வழக்கை நாபாலின் கையில் விசாரித்து, தம்முடைய அடியானைப் பொல்லாப்புச் செய்யாதபடிக்குத் தடுத்த கர்த்தருக்கு ஸ்தோத்திரம்; கர்த்தர் தாமே நாபாலின் பொல்லாப்பை அவன் தலையின்மேல் திரும்பப்பண்ணினார் என்று சொல்லி, அபிகாயிலை விவாகம்பண்ணுகிறதற்காக அவளோடே பேச, தாவீது ஆட்களை அனுப்ப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பால் செத்துப்போனான் என்று தாவீது கேள்விப்பட்டபோது: என் நிந்தையின் வழக்கை நாபாலின் கையில் விசாரித்து, தம்முடைய அடியானைப் பொல்லாப்புச் செய்யாதபடிக்குத் தடுத்த கர்த்தருக்கு ஸ்தோத்திரம்; கர்த்தர் தாமே நாபாலின் பொல்லாப்பை அவன் தலையின்மேல் திரும்பப்பண்ணினார் என்று சொல்லி, அபிகாயிலை விவாகம்பண்ணுகிறதற்காக அவளோடே பேச, தாவீது ஆட்களை அனுப்பி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ாவீதின் ஊழியக்காரர் கர்மேலில் இருக்கிற அபிகாயிலண்டைக்கு வந்து, தாவீது உன்னை விவாகம்பண்ண மனதாய், எங்களை உன்னிடத்தில் அனுப்பினார் என்று அவளோடே சொல்லுகிறபோ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ாவீதின் ஊழியக்காரர் கர்மேலில் இருக்கிற அபிகாயிலண்டைக்கு வந்து, தாவீது உன்னை விவாகம்பண்ண மனதாய், எங்களை உன்னிடத்தில் அனுப்பினார் என்று அவளோடே சொல்லுகிறபோத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ள் எழுந்திருந்து, தரைமட்டும் முகங்குனிந்து, இதோ, நான் என் ஆண்டவனுடைய ஊழியக்காரரின் கால்களைக் கழுவத்தக்க பணிவிடைக்காரியாகிய அவருடைய அடியாள் என்ற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ின்பு அபிகாயில் தீவிரித்து எழுந்து, ஒரு கழுதையின்மேல் ஏறி, ஐந்து தாதிப்பெண்களைக் கூட்டிக் கொண்டு, தாவீதின் ஸ்தானாபதிகளுக்குப் பின்சென்று போய், அவனுக்கு மனைவியானா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ின்பு அபிகாயில் தீவிரித்து எழுந்து, ஒரு கழுதையின்மேல் ஏறி, ஐந்து தாதிப்பெண்களைக் கூட்டிக் கொண்டு, தாவீதின் ஸ்தானாபதிகளுக்குப் பின்சென்று போய், அவனுக்கு மனைவியானா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யெஸ்ரயேல் ஊராளாகிய அகினோவாமையும் தாவீது விவாகம்பண்ணினான்; அவர்கள் இருவரும் அவனுக்கு மனைவியா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ின்சவுல்: தாவீதின் மனைவியாகிய மீகாள் என்னும் தன் குமாரத்தியைக் காலீம் ஊரானாகிய லாயீசின் குமாரனான பல்த்திக்குக் கொடுத்திருந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ின்சவுல்: தாவீதின் மனைவியாகிய மீகாள் என்னும் தன் குமாரத்தியைக் காலீம் ஊரானாகிய லாயீசின் குமாரனான பல்த்திக்குக் கொடுத்திருந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முவேல் மரணமடைந்தான். இஸ்ரவேலர் எல்லாரும் கூடிவந்து, அவனுக்காகத் துக்கங்கொண்டாடி, ராமாவிலிருக்கிற அவனுடைய வளவிலே அவனை அடக்கம்பண்ணினார்கள்; தாவீது எழுந்து, பாரான் வனாந்தரத்திற்குப் புறப்பட்டுப் போ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முவேல் மரணமடைந்தான். இஸ்ரவேலர் எல்லாரும் கூடிவந்து, அவனுக்காகத் துக்கங்கொண்டாடி, ராமாவிலிருக்கிற அவனுடைய வளவிலே அவனை அடக்கம்பண்ணினார்கள்; தாவீது எழுந்து, பாரான் வனாந்தரத்திற்குப் புறப்பட்டுப் போ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ாகோனிலே ஒரு மனுஷன் இருந்தான்; அவனுடைய தொழில்துறை கர்மேலில் இருந்தது; அந்த மனுஷன் மகா பாரிக் குடித்தனக்காரனாயிருந்தான்; அவனுக்கு மூவாயிரம் ஆடும், ஆயிரம் வெள்ளாடும் இருந்தது; அவன் அப்பொழுது கர்மேலில் தன் ஆடுகளை மயிர் கத்தரித்துக்கொண்டிருந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ாகோனிலே ஒரு மனுஷன் இருந்தான்; அவனுடைய தொழில்துறை கர்மேலில் இருந்தது; அந்த மனுஷன் மகா பாரிக் குடித்தனக்காரனாயிருந்தான்; அவனுக்கு மூவாயிரம் ஆடும், ஆயிரம் வெள்ளாடும் இருந்தது; அவன் அப்பொழுது கர்மேலில் தன் ஆடுகளை மயிர் கத்தரித்துக்கொண்டிருந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மனுஷனுக்கு நாபால் என்றும், அவன் மனைவிக்கு அபிகாயில் என்றும் பெயர்; அந்த ஸ்திரீ மகா புத்திசாலியும் ரூபவதியுமாயிருந்தாள்; அந்தப் புருஷனோ முரடனும் துராகிருதனுமாயிருந்தான்; அவன் காலேபுடைய சந்ததிய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மனுஷனுக்கு நாபால் என்றும், அவன் மனைவிக்கு அபிகாயில் என்றும் பெயர்; அந்த ஸ்திரீ மகா புத்திசாலியும் ரூபவதியுமாயிருந்தாள்; அந்தப் புருஷனோ முரடனும் துராகிருதனுமாயிருந்தான்; அவன் காலேபுடைய சந்ததிய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பால் தன் ஆடுகளை மயிர்கத்தரிக்கிற செய்தியை வனாந்தரத்தில் இருக்கிற தாவீது கேட்டபோது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பத்து வாலிபரை அழைத்து: நீங்கள் கர்மேலுக்குப் போய், நாபாலிடத்தில் சென்று, என் பேரைச்சொல்லி, அவன் சுகசெய்தியை விசாரித்து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பத்து வாலிபரை அழைத்து: நீங்கள் கர்மேலுக்குப் போய், நாபாலிடத்தில் சென்று, என் பேரைச்சொல்லி, அவன் சுகசெய்தியை விசாரித்த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ை நோக்கி: நீர் வாழ்க, உமக்குச் சமாதானமும், உம்முடைய வீட்டுக்குச் சமாதானமும், உமக்கு உண்டான எல்லாவற்றிற்கும் சமாதானமும் உண்டாவதாக என்று அவனை வாழ்த்தி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ை நோக்கி: நீர் வாழ்க, உமக்குச் சமாதானமும், உம்முடைய வீட்டுக்குச் சமாதானமும், உமக்கு உண்டான எல்லாவற்றிற்கும் சமாதானமும் உண்டாவதாக என்று அவனை வாழ்த்தி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ொழுது ஆடுகளை மயிர்கத்தரிக்கிறவர்கள் உம்மிடத்தில் இருக்கிறார்கள் என்று கேள்விப்பட்டேன்; உம்முடைய மேய்ப்பர் எங்களோடேகூட இருந்தார்கள்; அவர்கள் கர்மேலில் இருந்த நாளெல்லாம் நாங்கள் அவர்களை வருத்தப்படுத்தவில்லை; அவர்களுடைய பொருள் ஒன்றும் காணாமற்போனதும் இல்லை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ொழுது ஆடுகளை மயிர்கத்தரிக்கிறவர்கள் உம்மிடத்தில் இருக்கிறார்கள் என்று கேள்விப்பட்டேன்; உம்முடைய மேய்ப்பர் எங்களோடேகூட இருந்தார்கள்; அவர்கள் கர்மேலில் இருந்த நாளெல்லாம் நாங்கள் அவர்களை வருத்தப்படுத்தவில்லை; அவர்களுடைய பொருள் ஒன்றும் காணாமற்போனதும் இல்லை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ொழுது ஆடுகளை மயிர்கத்தரிக்கிறவர்கள் உம்மிடத்தில் இருக்கிறார்கள் என்று கேள்விப்பட்டேன்; உம்முடைய மேய்ப்பர் எங்களோடேகூட இருந்தார்கள்; அவர்கள் கர்மேலில் இருந்த நாளெல்லாம் நாங்கள் அவர்களை வருத்தப்படுத்தவில்லை; அவர்களுடைய பொருள் ஒன்றும் காணாமற்போனதும் இல்லை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்முடைய வேலைக்காரரைக் கேளும்; அவர்கள் உமக்குச் சொல்லுவார்கள்; ஆதலால் இந்த வாலிபருக்கு உம்முடைய கண்களிலே தயைகிடைக்கவேண்டும்; நல்ல நாளில் வந்தோம்; உம்முடைய கைக்கு உதவுவதை உம்முடைய ஊழியக்காரருக்கும், உம்முடைய குமாரனாகிய தாவீதுக்கும் கொடுக்கும்படி வேண்டுகிறேன் என்று சொல்லுங்கள்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்முடைய வேலைக்காரரைக் கேளும்; அவர்கள் உமக்குச் சொல்லுவார்கள்; ஆதலால் இந்த வாலிபருக்கு உம்முடைய கண்களிலே தயைகிடைக்கவேண்டும்; நல்ல நாளில் வந்தோம்; உம்முடைய கைக்கு உதவுவதை உம்முடைய ஊழியக்காரருக்கும், உம்முடைய குமாரனாகிய தாவீதுக்கும் கொடுக்கும்படி வேண்டுகிறேன் என்று சொல்லுங்கள்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வீதின் வாலிபர் போய், இந்த வார்த்தைகளையெல்லாம் தாவீதின் நாமத்தினாலே நாபாலிடத்தில் சொல்லி, பின்னொன்றும் பேசாதிருந்த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பால் தாவீதின் ஊழியக்காரருக்குப் பிரதியுத்தரமாக: தாவீது என்பவன் யார்? ஈசாயின் குமாரன் யார்? தங்கள் எஜமான்களை விட்டு ஓடிப்போகிற வேலைக்காரர் இந்நாளில் அநேகர் உண்ட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பால் தாவீதின் ஊழியக்காரருக்குப் பிரதியுத்தரமாக: தாவீது என்பவன் யார்? ஈசாயின் குமாரன் யார்? தங்கள் எஜமான்களை விட்டு ஓடிப்போகிற வேலைக்காரர் இந்நாளில் அநேகர் உண்ட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என் அப்பத்தையும், என் தண்ணீரையும், என் ஆடுகளை மயிர்கத்தரிக்கிறவர்களுக்காக நான் அடித்துச் சமையல் பண்ணுவித்ததையும் எடுத்து, இன்ன இடத்தார் என்று நான் அறியாத மனுஷருக்குக் கொடுப்பேனோ என்ற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என் அப்பத்தையும், என் தண்ணீரையும், என் ஆடுகளை மயிர்கத்தரிக்கிறவர்களுக்காக நான் அடித்துச் சமையல் பண்ணுவித்ததையும் எடுத்து, இன்ன இடத்தார் என்று நான் அறியாத மனுஷருக்குக் கொடுப்பேனோ என்ற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ின் வாலிபர் தங்கள் வழியே திரும்பி, மறுபடியும் தாவீதினிடத்தில் வந்து, இந்த வார்த்தைகளையெல்லாம் அவனுக்கு அறிவித்த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தாவீது தன் மனுஷரைப் பார்த்து: நீங்கள் அவரவர் உங்கள் பட்டயத்தைக் கட்டிக்கொள்ளுங்கள் என்றான்; அவரவர் தங்கள் பட்டயத்தைக் கட்டிக்கொண்டார்கள்; தாவீதும் தன் பட்டயத்தைக் கட்டிக்கொண்டான்; ஏறக்குறைய நானூறுபேர் தாவீதுக்குப் பின் சென்று புறப்பட்டுப்போனார்கள்; இருநூறுபேர் ரஸ்துக்கள் அண்டையில் இருந்துவிட்ட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தாவீது தன் மனுஷரைப் பார்த்து: நீங்கள் அவரவர் உங்கள் பட்டயத்தைக் கட்டிக்கொள்ளுங்கள் என்றான்; அவரவர் தங்கள் பட்டயத்தைக் கட்டிக்கொண்டார்கள்; தாவீதும் தன் பட்டயத்தைக் கட்டிக்கொண்டான்; ஏறக்குறைய நானூறுபேர் தாவீதுக்குப் பின் சென்று புறப்பட்டுப்போனார்கள்; இருநூறுபேர் ரஸ்துக்கள் அண்டையில் இருந்துவிட்ட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வேலைக்காரரில் ஒருவன் நாபாலுடைய மனைவியாகிய அபிகாயிலை நோக்கி: இதோ, நம்முடைய எஜமானுடைய சுகசெய்தி விசாரிக்க தாவீது வனாந்தரத்திலிருந்து ஆட்களை அனுப்பினான்; அவர்கள் பேரில் அவர் சீறின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வேலைக்காரரில் ஒருவன் நாபாலுடைய மனைவியாகிய அபிகாயிலை நோக்கி: இதோ, நம்முடைய எஜமானுடைய சுகசெய்தி விசாரிக்க தாவீது வனாந்தரத்திலிருந்து ஆட்களை அனுப்பினான்; அவர்கள் பேரில் அவர் சீறின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மனுஷரோ எங்களுக்கு மிகவும் உபகாரிகளாயிருந்தார்கள்; நாங்கள் வெளிகளில் இருக்கும்போது, அவர்கள் எங்களிடத்தில் நடமாடின நாளெல்லாம் அவர்கள் எங்களை வருத்தப்படுத்தினதுமில்லை; நமது பொருளில் ஒன்றும் காணாமற்போனதுமில்லை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மனுஷரோ எங்களுக்கு மிகவும் உபகாரிகளாயிருந்தார்கள்; நாங்கள் வெளிகளில் இருக்கும்போது, அவர்கள் எங்களிடத்தில் நடமாடின நாளெல்லாம் அவர்கள் எங்களை வருத்தப்படுத்தினதுமில்லை; நமது பொருளில் ஒன்றும் காணாமற்போனதுமில்லை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ங்கள் ஆடுகளை மேய்த்து, அவர்களிடத்தில் இருந்த நாளெல்லாம் அவர்கள் இரவும்பகலும் எங்களைச் சுற்றிலும் மதிலாயிருந்த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ோதும் நீர் செய்யவேண்டியதைக் கவனித்துப்பாரும்; நம்முடைய எஜமான்மேலும், அவருடைய வீட்டார் யாவர்மேலும், நிச்சயமாய் ஒரு பொல்லாப்பு வருகிறதாயிருக்கிறது; இவரோ, ஒருவரும் தம்மோடே பேசக் கூடாதபடிக்கு, பேலியாளின் மகனாயிருக்கிறார் என்ற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ோதும் நீர் செய்யவேண்டியதைக் கவனித்துப்பாரும்; நம்முடைய எஜமான்மேலும், அவருடைய வீட்டார் யாவர்மேலும், நிச்சயமாய் ஒரு பொல்லாப்பு வருகிறதாயிருக்கிறது; இவரோ, ஒருவரும் தம்மோடே பேசக் கூடாதபடிக்கு, பேலியாளின் மகனாயிருக்கிறார் என்ற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ோதும் நீர் செய்யவேண்டியதைக் கவனித்துப்பாரும்; நம்முடைய எஜமான்மேலும், அவருடைய வீட்டார் யாவர்மேலும், நிச்சயமாய் ஒரு பொல்லாப்பு வருகிறதாயிருக்கிறது; இவரோ, ஒருவரும் தம்மோடே பேசக் கூடாதபடிக்கு, பேலியாளின் மகனாயிருக்கிற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એટલે અબીગાઈલે તરત જ 200 રોટલી, દ્રાક્ષારસની બે મશકો, પાંચ રાંધેલાં તૈયાર ઘેટાઁ, એક બુશેલ શેકે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ાણી, સો ઝૂમખાં સૂકી દ્રાક્ષ, તથા સૂકાં અંજીરનાં 200 ચકતાં લઈને ગધેડાં ઉપર ચડાવી દીધ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છી તેણે સેવકોને કહ્યું, “તમે આગળ જાઓ, હું તમાંરી પાછળ આવું છંુ,” અને તેણે પોતાના પતિને કશ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ગધેડા પર બેસીને તે એક ટેકરી ઉપર વળાંક લેતી હતી, ત્યાં દાઉદ અને તેના માંણસો તેને સામાં મળ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દાઉદને થતું હતુ કે, “મેં આ માંણસની મિલકત વગડામાં સાચવી એ ભારે ભૂલ કરી. એનું કશું જ ગયું નહોત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તાં એણે ઉપકારનો બદલો અપકારથી વાળ્યો 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હું જો સવાર સુધીમાં એનો એક પણ માંણસ જીવતો રહેવા દઉં તો દેવનો શાપ માંરા પર ઉત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દાઉદને જોતાં જ અબીગાઈલ તરત જ ગધેડા ઉપરથી નીચે ઊતરી. અને દાઉદ સામે નીચંુ મોઢુ કરીને નમ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અબીગાઇલ દાઉદના પગે પડી અને કહ્યું “ધણી, જે થયું તેના માંટે મને દોષ આપો. કૃપા કરીને મને તમને કઇં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ેવા દો. આ તમાંરી દાસી તમને એનઁુ સાંભળવા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મે એ દુરાચારી માંણસ ઉપર ધ્યાન આપશો નહિ, એનું નામ નાબાલ છે અને તે એના નામ જેવો જ છે તે ખરેખર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ુષ્ટ છે. ધણી, તમે કેટલાક માંણસોને મોકલ્યા, પણ મે તેમને જોયા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અને, માંરા માંલિક, યહોવાએ જ આપને ખૂનરેજીથી અને પોતાને હાથે વેરનો બદલો લેવાથી રોકયા છે.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ા અને આપના સમ ખાઈને કહું છું કે આપના દુશ્મનો અને આપનું ભૂંડું ઇચ્છનારાઓના હાલ નાબાલ જેવા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જે ભેટ આ દાસી લાવી છે તે આપના તાબા હેઠળના માંણસોને આપી 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માંરો જો કોઈ અપરાધ થયો હોય તો ધણી માંફ કરે. યહોવા આપને અને આપનાં વંશજોને સદાને માંટે રાજપદ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થાપનાર છે. કારણ કે આપ યહોવાની લડાઈ લડી રહ્યા છો અને જીવન ભર આપને કોઈ આફત આવે તેમ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હું કહુ છું, જો કોઈ માંણસ આપની પાછળ પડે અને આપનો જીવ લેવા માંગે, તો આપના દેવ યહોવા આપના જીવન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ક્ષણ કરશે, પણ યહોવા તમાંરા દુશ્મનોનો જીવ ગોફણમાંથી પથરાની જેમ ફેંકી દ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અને જયારે યહોવા આપનું ભલું કરવાનાં બધાં વચનો પૂરાં કરશે અને આપને દેવ ઇસ્રાએલના રાજા બનાવશ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તમે નિદોર્ષ માંણસની હત્યાંનાં અપરાધી નહિ બનો, તમે આમ પડશો નહિ. અને યહોવા જ્યારે તમને વિજય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ફળતા આપે ત્યારે તમાંરી આ દાસીને યાદ કરજ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દાઉદે અબીગાઈલને કહ્યું, “ધન્ય છે ઇસ્રાએલના દેવ યહોવાને, જેણે આજે તમને મળવા માંટે મને મોકલી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વળી ધન્ય છે તારી ચતુરાઈને અને તને! તેં મને આજે ખૂનરેજીમાંથી અને પોતાને હાથે વેર વાળવામાંથી રોક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તમને ઇજા કરતાં મને રોકનાર ઇસ્રાએલના દેવ યહોવાના સમ ખાઈને કહું છું કે, જો તું મને અહીં મળવા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હેલી તકે આવી ન હોત તો સવાર સુધીમાં નાબાલનો એક પણ માંણસ જીવતો રહ્યો ન હોત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ત્યાર પછી દાઉદે તેને માંટે અબીગાઈલ જે લાવી હતી તેનો સ્વીકાર કર્યો અને કહ્યું, “નચિંત થઈ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ંતિથી પાછી ઘરે જા, મેં તારી વાત સાંભળી છે, અને હું તારી વિનંતી માંન્ય રાખું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અબીગાઈલ પાછી ઘેર ગઈ ત્યારે નાબાલ કોઈ રાજાને છાજે એવી ઉજાણી માંણતો હતો; તે લહેરમાં આવ્યો હત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ઘણો પીધેલો હતો, આથી અબીગાઈલે તેને સવાર થતાં સુધી કંઈજ કહ્ય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સવારે તેનો દ્રાક્ષારસનો નશો ઊતરી ગયો, ત્યારે અબીગાઈલે તેને બધું કહી સંભળાવ્યું. જ્યારે તેણે બધ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ભળીલીધુ ત્યારે તેને હૃદય પર હુમલો થયો અને તે પથ્થર જેવો કઠણ થઈ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દસ દિવસ પછી યહોવાએ તેનુ મરણ નિપજાવ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જયારે દાઉદે જાણ્યું કે, નાબાલ મૃત્યુ પામ્યો છે ત્યારે તેણે કહ્યું, “ધન્ય છે યહોવાને જેણે માં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પમાંન કરવા બદલ નાબાલને સજા કરી. એણે પોતાના આ સેવકને ખોટું કરતાં રોકયો! અને તેના દુષ્ટ કાર્યોને લીધ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બાલનું મરણ નિપજાવ્યુ.”પછી દાઉદે અબીગાઈલને સંદેશો મોકલ્યો કે તે તેણીને પરણવા ઇચ્છ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દાઉદના માંણસોએ કામેર્લમાં અબીગાઈલ પાસે આવીને કહ્યું, “દાઉદે અમને તને તેની પત્ની તરીકે લઈ જવ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કલ્ય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અબીગાઈલે જમીન સુધી વાંકી વળીને નમન કર્યું કહેતા, “આ દાસી માંરા ધણીના સેવકોના ચરણ ધોવા તૈયાર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પછી અબીગાઈલે તરત ઊઠીને ગધેડા પર સવારી કરી, તેની પાંચ દાસીઓ પણ તેની પાછળ ચાલી; અને તે દાઉદ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લકારાઓ સાથે ગઈ, ને તેની સ્ત્રી થ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દાઉદ પરણેલો હતો અને હવે તેને બે પત્નીઓ હતી. તેઓ છે: યિઝએલી અહીનોઆમ અને કામેર્લની અબીગાઇ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દેરમ્યાનમાં શાઉલે પોતાની પુત્રી મીખાલ જે દાઉદની પત્ની હતી તેને ગાલ્લીમના વતની લાઈશના પુ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લ્ટી સાથે પરણાવી દીધ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થોડા સમય બાદ શમુએલનું અવસાન થયું. સર્વ ઇસ્રાએલીઓ તેના દફન માંટે ભેગા થયા અને તેના અવસાન પર તેઓ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ોક જાહેર કર્યો, અને રામાંમાં તેને ઘરમાં દફનાવ્યો. એ પછી દાઉદ પારાનના રણમાં ચાલ્યો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્યાં માંઓનમાં એક માંણસ રહેતો હતો, તે ઘણો ધનવાન હતો, તેની પાસે 3,000 ઘેટાઁ અને 1,000 બકર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કામેર્લમાં તેના ઘેટાઁના ઊન કાપવાની દેખરેખ કરી રહ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નું નામ નાબાલ હતું; અને તેની પત્નીનું નામ અબીગાઈલ હતું, તે ખૂબ રૂપાળી અને બુદ્ધિશાળી સ્ત્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ી. પરંતુ તેનો પતિ અસભ્ય અને તોછડો હતો. તે કાલેબ વંશન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દાઉદને વગડામાં ખબર મળી કે, નાબાલ ઘેટાંનું ઊન ઉતર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એટલે તેણે દસ જુવાન માંણસોને બોલાવ્યા અને કહ્યું, “તમે કામેર્લ પહોંચી જાઓ, અને નાબાલને ‘પ્રણામ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જો અને માંરા અભિનંદન કહે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માંરે માંરા ભાઈને એમ કહેવું કે, “દાઉદ તમાંરી, તમાંરા કુટુંબની અને તમાંરી સંપત્તિની સુરક્ષ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બાદી અને વૃદ્ધિ ઈચ્છ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મેં સાંભળ્યું છે કે તમાંરા સેવકો તમાંરા ઘેટાઁનું ઊન ઉતારી રહ્યા છે. તમાંરા ઘેટાઁપાળકો થોડા સમ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ે કામેર્લમાં અમાંરી સાથે હતા અને અમે તેમને હેરાન કર્યા નહોતા, અથવા ઈજા કરી નહોતી અને તેમનું કશ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ોર્યુ ન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જો તમે એમને પૂછશો તો તેઓ કહેશે, આથી માંરા માંણસોનો સત્કાર કરજો, કારણ અમે ઉત્સવના દિવસે તમાં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 આવીએ છીએ. કૃપા કરીને તમને જે મળે તે અમને તારા સેવકોને તથા તારા પુત્ર દાઉદને આપજ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દાઉદના માંણસોએ આવીને નાબાલને દાઉદના નામે સંદેશો પહોંચાડયો, તેઓ બોલી રહ્યા એટલ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નાબાલે દાઉદના માંણસોને કહ્યું, “દાઉદ કોણ છે? આ યશાઇનો પુત્ર કોણ છે? આજકાલ કેટલાય ગુલામો ધણી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ી ભાગી જાય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મે રોટલી, દ્રાક્ષારસ અને માંસ માંરા સેવકો જે ઊન ઉતારવાનું કરે છે તેમના માંટે રાખ્યા, તેને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ે એ લોકોને સોંપી દેવા, જેઓને હું જાણતો પણ નથી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દાઉદના માંણસો પાછા ફર્યા અને તેમણે દાઉદને આ બધું કહી સંભળા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દાઉદે કહ્યું, “દરેક જણ તરવાર બાંધી લે!” બધાએ તરવાર બાંધી લીધી. દાઉદે પણ તરવાર બાંધી લીધી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0 માંણસો તેની સાથે ગયા અને સામાંન સાચવવા માંટે 200 માંણસો પાછળ રહ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 દરમ્યાન નાબાલના એક સેવકે નાબાલની પત્ની અબીગાઈલને કહ્યું, “દાઉદે જગંલમાંથી કેટલાક સંદેશવાહ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ફતે આપણા ધણીને પ્રણામ કહેવડાવ્યા; પણ એ તેમના પર ઉકળી ઊઠ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રંતુ એ લોકો અમાંરી સાથે બહુ દયાથી ર્વત્યા હતા. એ લોકોએ અમને કોઈ ઇજા કરી નહોતી અને અમે એમન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રામાં હતા ત્યારે અમાંરું કંઈ ખોવાયું નહોતુ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વળી જયારે અમે ઘેટાં સંભાળતા હતા, ત્યારે રાતદિવસ તેઓ અમાંરું રક્ષણ કર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થી હવે આ બાબતનો સંપૂર્ણ વિચાર કરીને શું કરવું તે નક્કી કરીને કહો. નહિ તો આપણા ઘણીને અને તેમ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ખા કુટુંબને મુશ્કેલી નો સામનો કરવો પડશે. નાબાલ એટલો દુષ્ટ છે કે તેની સાથે વાત કરવી અશક્ય છે કે જ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તેનુ મન બદલાવી શક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2026-10-21T06:37:20Z</dcterms:created>
  <dcterms:modified xsi:type="dcterms:W3CDTF">2026-10-21T06:37:20Z</dcterms:modified>
  <dc:title>૧ શમૂએલ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