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ோல் ஒரு தெய்வம் இல்லை
இந்த உலகத்தில் உம்ம போல யாரும் இல்லை
மேலே உயரே உயரே இருந்தவரே
விழுந்த மனிதனை தூக்கிட வ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... இயேசுவே...
இயேசுவே... இயேசுவ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 ரசமகா மாற்றினீரே
அதை கண்டவர் உம்மை கண்டு வியந்தனரே
கடும் காற்றையும் கடலையும் அதட்டினீரே
கடும் காற்றும் உம்மை கண்டு அடங்கின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... இயேசுவே...
இயேசுவே... இயேசுவ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சருவே நீ வா என்றதும்
அன்று மரித்தவன் உயிர் பெற்று நடந்தானே
உம் வார்த்தையில் உள்ளது வல்லமையே
அது ஜீவனை தந்திடும் நிச்ச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... இயேசுவே...
இயேசுவே... இயேசுவ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ல் அடித்து அறைந்தனரே
உம்மை ஆணிகள் கடாவி சிலுவையிலே
ஆனால் மரித்த பின்பு மூன்றாம் நாள்
நீர் உயிரோடெழுந்தது சரித்தி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... இயேசுவே...
இயேசுவே... இயேசுவ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2026-07-30T21:58:41Z</dcterms:created>
  <dcterms:modified xsi:type="dcterms:W3CDTF">2026-07-30T21:58:41Z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