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ாகிய நீ இப்போது தீருவின்பேரிலே புலம்ப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க் கரைதுறையிலே குடியிருந்து அநேகம் தீவுகளின் ஜனங்களோடே வியாபாரம்பண்ணுகிற தீருவை நோக்கி: கர்த்தராகிய ஆண்டவர் உரைக்கிறது என்னவென்றால், தீருவே, நீ உன்னைப் பூரணசொந்தரியவதி என்கிற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க் கரைதுறையிலே குடியிருந்து அநேகம் தீவுகளின் ஜனங்களோடே வியாபாரம்பண்ணுகிற தீருவை நோக்கி: கர்த்தராகிய ஆண்டவர் உரைக்கிறது என்னவென்றால், தீருவே, நீ உன்னைப் பூரணசொந்தரியவதி என்கிற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ல்களின் நடுமையத்திலே உன்தாபரம் இருக்கிறது; உன்னைக் கட்டினவர்கள் உன்னைப் பூரணவடிவாய்க் கட்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ல்களின் நடுமையத்திலே உன்தாபரம் இருக்கிறது; உன்னைக் கட்டினவர்கள் உன்னைப் பூரணவடிவாய்க் க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ீரிலிருந்து வந்த தேவதாரு மரத்தால் உன் கப்பற் பலகைகளைச் செய்தார்கள்; பாய்மரங்களைச் செய்யும்படிக்கு லீபனோனிலிருந்து கேதுருமரங்களைக் கொண்டு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ீரிலிருந்து வந்த தேவதாரு மரத்தால் உன் கப்பற் பலகைகளைச் செய்தார்கள்; பாய்மரங்களைச் செய்யும்படிக்கு லீபனோனிலிருந்து கேதுருமரங்களைக் கொண்டு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சானின் கர்வாலிமரங்களினாலே உன் துடுப்புகளைச் செய்தார்கள்; கித்தீம் தீவுகளிலிருந்து வந்த ஆஷூர் மரத்தால் உன் வரிபலகைகளைச் செய்து, அதிலே யானைத்தந்தம் அழுத்தி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சானின் கர்வாலிமரங்களினாலே உன் துடுப்புகளைச் செய்தார்கள்; கித்தீம் தீவுகளிலிருந்து வந்த ஆஷூர் மரத்தால் உன் வரிபலகைகளைச் செய்து, அதிலே யானைத்தந்தம் அழுத்தி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லிருந்து வந்த சித்திரத்தையலுள்ள சணல்நூல் புடவை நீ விரித்த பாயாயிருந்தது; தீவுகளின் இளநீலமும் இரத்தாம்பரமும் உன் விதானம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லிருந்து வந்த சித்திரத்தையலுள்ள சணல்நூல் புடவை நீ விரித்த பாயாயிருந்தது; தீவுகளின் இளநீலமும் இரத்தாம்பரமும் உன் விதானம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தோன் அர்வாத் என்னும் பட்டணங்களின் குடிகள் உனக்குத் தண்டுவலிக்கிறவர்களாயிருந்தார்கள். தீருவே, உன்னிடத்திலிருந்த உன் சாஸ்திரிகள் உன் மாலுமிகளா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தோன் அர்வாத் என்னும் பட்டணங்களின் குடிகள் உனக்குத் தண்டுவலிக்கிறவர்களாயிருந்தார்கள். தீருவே, உன்னிடத்திலிருந்த உன் சாஸ்திரிகள் உன் மாலுமிகளாய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பாரின் முதியோரும் அதின் சாஸ்திரிகளும் உன்னில் கம்பத்துப்பார்க்கிறவர்களாயிருந்தார்கள்; சமுத்திரத்தின் சகல கப்பல்களும் அவைகளிலுள்ள கப்பற்காரரும் உன்னோடே தொழில்துறை வியாபாரம் பண்ணுகிறதற்காக உன்னிடத்தில் இ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பாரின் முதியோரும் அதின் சாஸ்திரிகளும் உன்னில் கம்பத்துப்பார்க்கிறவர்களாயிருந்தார்கள்; சமுத்திரத்தின் சகல கப்பல்களும் அவைகளிலுள்ள கப்பற்காரரும் உன்னோடே தொழில்துறை வியாபாரம் பண்ணுகிறதற்காக உன்னிடத்தில் இ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்சியரும், லூதியரும், பூத்தியரும் உன் இராணுவத்தில் யுத்தவீரராயிருந்து உனக்குள் கேடகமும் தலைச்சீராவும் தூக்கிவைத்து, உன்னை அலங்கரி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்சியரும், லூதியரும், பூத்தியரும் உன் இராணுவத்தில் யுத்தவீரராயிருந்து உனக்குள் கேடகமும் தலைச்சீராவும் தூக்கிவைத்து, உன்னை அலங்கரி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ர்வாத் புத்திரரும் உன் இராணுவ மனுஷரும் உன் மதில்கள்மேல் சுற்றிலும், கம்மாத்தியர் உன் கொத்தளங்களிலும் இருந்தார்கள்; இவர்கள் உன் மதில்கள் சுற்றிலும் தங்கள் பரிசைகளைத் தூக்கிவைத்து, உன் வடிவத்தைப் பூரணப்படுத்த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ர்வாத் புத்திரரும் உன் இராணுவ மனுஷரும் உன் மதில்கள்மேல் சுற்றிலும், கம்மாத்தியர் உன் கொத்தளங்களிலும் இருந்தார்கள்; இவர்கள் உன் மதில்கள் சுற்றிலும் தங்கள் பரிசைகளைத் தூக்கிவைத்து, உன் வடிவத்தைப் பூரணப்படுத்த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பொருள்களின் திரளினாலும் தர்ஷீஸ் ஊரார் உன்னோடே வியாபாரம்பண்ணினார்கள்; வெள்ளியையும் இரும்பையும் தகரத்தையும் ஈயத்தையும் உன் சந்தைகளில் விற்க 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பொருள்களின் திரளினாலும் தர்ஷீஸ் ஊரார் உன்னோடே வியாபாரம்பண்ணினார்கள்; வெள்ளியையும் இரும்பையும் தகரத்தையும் ஈயத்தையும் உன் சந்தைகளில் விற்க 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ன், தூபால், மேசேக் என்னும் ஜாதியார் உன் வியாபாரிகளாயிருந்து மனுஷர்களையும் வெண்கலப்பாத்திரங்களையும் உன் தொழில்துறைக் கொண்டுவ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ன், தூபால், மேசேக் என்னும் ஜாதியார் உன் வியாபாரிகளாயிருந்து மனுஷர்களையும் வெண்கலப்பாத்திரங்களையும் உன் தொழில்துறைக் கொண்டுவ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ொகர்மா வம்சத்தார் குதிரைகளையும் குதிரைவீரரையும் கோவேறுகழுதைகளையும் உன் சந்தைகளுக்குக் கொண்டுவ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தான் புத்திரர் உன் வியாபாரிகளாயிருந்தார்கள்; அநேகம் தீவுகளின் வர்த்தகம் உன் வசமாகச் சேர்ந்தது; யானைத்தந்தங்களையும் கருங்காலி மரங்களையும் அவைகளுக்குப் பதிலாகக் கொண்டுவ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தான் புத்திரர் உன் வியாபாரிகளாயிருந்தார்கள்; அநேகம் தீவுகளின் வர்த்தகம் உன் வசமாகச் சேர்ந்தது; யானைத்தந்தங்களையும் கருங்காலி மரங்களையும் அவைகளுக்குப் பதிலாகக் கொண்டுவ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ரியர் உன் வேலைப்பாடான பற்பல பொருள்களினிமித்தம் உன்னோடே வியாபாரம்பண்ணி, மரகதங்களையும், இரத்தாம்பரங்களையும், சித்திரத்தையாலாடைகளையும், உயர்ந்த வஸ்திரங்களையும், பவளங்களையும், பளிங்கையும் உன் சந்தைகளில் விற்கவ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ரியர் உன் வேலைப்பாடான பற்பல பொருள்களினிமித்தம் உன்னோடே வியாபாரம்பண்ணி, மரகதங்களையும், இரத்தாம்பரங்களையும், சித்திரத்தையாலாடைகளையும், உயர்ந்த வஸ்திரங்களையும், பவளங்களையும், பளிங்கையும் உன் சந்தைகளில் விற்கவ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ரியர் உன் வேலைப்பாடான பற்பல பொருள்களினிமித்தம் உன்னோடே வியாபாரம்பண்ணி, மரகதங்களையும், இரத்தாம்பரங்களையும், சித்திரத்தையாலாடைகளையும், உயர்ந்த வஸ்திரங்களையும், பவளங்களையும், பளிங்கையும் உன் சந்தைகளில் விற்கவ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இஸ்ரவேல் தேசத்தாரும் உன்னோடே வியாபாரம்பண்ணி, மின்னீத் பன்னாக் என்கிற ஊர்களின் கோதுமையையும், தேனையும், எண்ணெயையும், பிசின்தைலத்தையும் உன் தொழில்துறைக்குக் கொண்டுவ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இஸ்ரவேல் தேசத்தாரும் உன்னோடே வியாபாரம்பண்ணி, மின்னீத் பன்னாக் என்கிற ஊர்களின் கோதுமையையும், தேனையும், எண்ணெயையும், பிசின்தைலத்தையும் உன் தொழில்துறைக்குக் கொண்டுவ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ஸ்கு உன் வேலைப்பாடான பற்பல பொருள்களினிமித்தமும், சகலவிதப் பொருள்களின் திரட்சியினிமித்தமும் உன்னோடே வர்த்தகம்பண்ணி, கல்போனின் திராட்சரசத்தையும் வெண்மையான ஆட்டுமயிரையும் உனக்கு விற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ஸ்கு உன் வேலைப்பாடான பற்பல பொருள்களினிமித்தமும், சகலவிதப் பொருள்களின் திரட்சியினிமித்தமும் உன்னோடே வர்த்தகம்பண்ணி, கல்போனின் திராட்சரசத்தையும் வெண்மையான ஆட்டுமயிரையும் உனக்கு விற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ண் நாட்டாரும், போக்கும்வரத்துமான யாவானரும் துலக்கப்பட்ட இரும்பையும் இலவங்கத்தையும் வம்பையும் உன் சந்தைகளில் கொண்டுவந்து உன் தொழில்துறையில் விற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ண் நாட்டாரும், போக்கும்வரத்துமான யாவானரும் துலக்கப்பட்ட இரும்பையும் இலவங்கத்தையும் வம்பையும் உன் சந்தைகளில் கொண்டுவந்து உன் தொழில்துறையில் விற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தங்களுக்குப் போடுகிற மேன்மையான இரத்தினக்கம்பளங்களை தேதானின் மனுஷர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ரபியரும், கேதாரின் சகல பிரபுக்களும் உனக்கு வாடிக்கையான வர்த்தகராகி ஆட்டுக்குட்டிகளையும் ஆட்டுக்கடாக்களையும் வெள்ளாட்டுக்கடாக்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ரபியரும், கேதாரின் சகல பிரபுக்களும் உனக்கு வாடிக்கையான வர்த்தகராகி ஆட்டுக்குட்டிகளையும் ஆட்டுக்கடாக்களையும் வெள்ளாட்டுக்கடாக்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பா, ராமா பட்டணங்களின் வியாபாரிகள் உன்னோடே வர்த்தகம்பண்ணி, மேல்தரமான சகலவித சம்பாரங்களையும், சகலவித இரத்தினக்கற்களையும் பொன்னையும் உன் சந்தைகளில் கொண்டுவ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பா, ராமா பட்டணங்களின் வியாபாரிகள் உன்னோடே வர்த்தகம்பண்ணி, மேல்தரமான சகலவித சம்பாரங்களையும், சகலவித இரத்தினக்கற்களையும் பொன்னையும் உன் சந்தைகளில் கொண்டுவ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ான், கன்னே, ஏதேன் என்னும் பட்டணத்தாரும், சேபாவின் வியாபாரிகளும் அசீரியரும் கில்மாத் பட்டணத்தாரும் உன்னோடே வியாபாரம்பண்ண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ான், கன்னே, ஏதேன் என்னும் பட்டணத்தாரும், சேபாவின் வியாபாரிகளும் அசீரியரும் கில்மாத் பட்டணத்தாரும் உன்னோடே வியாபாரம்பண்ண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்கள் சகலவித உயர்ந்த சரக்குகளையும், இளநீலப் பட்டுகளும் விசித்திரத்தையலாடைகளும் அடங்கிய புடவைக்கட்டுகளையும், விலை உயர்ந்த வஸ்திரங்கள் வைக்கப்பட்டு கயிறுகளால் கட்டியிருக்கும் கேதுருமரப்பெட்டி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்கள் சகலவித உயர்ந்த சரக்குகளையும், இளநீலப் பட்டுகளும் விசித்திரத்தையலாடைகளும் அடங்கிய புடவைக்கட்டுகளையும், விலை உயர்ந்த வஸ்திரங்கள் வைக்கப்பட்டு கயிறுகளால் கட்டியிருக்கும் கேதுருமரப்பெட்டி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ொழில்துறையில் தர்ஷீசின் கப்பலாட்கள் உன்னைப் போற்றிப் பாடினார்கள்; நீ சமுத்திரத்தின் நடுவிலே உன்னைப் பூரணப்படுத்தி உன்னை மிகவும் மகிமைப்படுத்தின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ண்டுவலிக்கிறவர்கள் ஆழமானதண்ணீர்களில் உன்னை வலித்துக்கொண்டு போனார்கள்; நடுச்சமுத்திரத்திலே கொண்டற்காற்று உன்னை உடைத்துப்போட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ண்டுவலிக்கிறவர்கள் ஆழமானதண்ணீர்களில் உன்னை வலித்துக்கொண்டு போனார்கள்; நடுச்சமுத்திரத்திலே கொண்டற்காற்று உன்னை உடைத்துப்போ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ாலுமிகள் ஓலமிடும் சத்தத்தினால் சுற்றுப்புறங்கள் அதிர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ண்டுவலிக்கிற யாவரும், கப்பலாட்களும், கடல் மாலுமிகள் அனைவரும், தங்கள் கப்பல்களை விட்டுஇறங்கி, கரையிலே நின்ற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னிமித்தம் சத்தமிட்டுப்புலம்பி, மனங்கசந்து அழுது, தங்கள் தலைகளின்மேல் புழுதியைப் போட்டுக்கொண்டு, சாம்பலில் புரண்ட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ாக மொட்டையிட்டு இரட்டுடுத்திக்கொண்டு, உனக்காக மனங்கசந்து அழுது, துக்கங்கொண்டாடு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ாக மொட்டையிட்டு இரட்டுடுத்திக்கொண்டு, உனக்காக மனங்கசந்து அழுது, துக்கங்கொண்டாடு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உனக்காத் தங்கள் துக்கத்திலே ஓலமிட்டு, உன்னிமித்தம் புலம்பி, உன்னைக்குறித்து: சமுத்திரத்தின் நடுவிலே அழிந்துபோன தீருவுக்குச் சமான நகரம் உண்டோ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உனக்காத் தங்கள் துக்கத்திலே ஓலமிட்டு, உன்னிமித்தம் புலம்பி, உன்னைக்குறித்து: சமுத்திரத்தின் நடுவிலே அழிந்துபோன தீருவுக்குச் சமான நகரம் உண்டோ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சந்தைச்சரக்குகள் சமுத்திரங்கள் வழியாய்க் கொண்டுவரப்படுகையில், அநேக ஜனங்களைத் திருப்தியாக்கினாய்; உன் ஆஸ்தியின் திரளினாலும் உன் வியாபாரத்தினாலும் பூமியின் ராஜாக்களை ஐசுவரியவான்களாக்கினாய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சந்தைச்சரக்குகள் சமுத்திரங்கள் வழியாய்க் கொண்டுவரப்படுகையில், அநேக ஜனங்களைத் திருப்தியாக்கினாய்; உன் ஆஸ்தியின் திரளினாலும் உன் வியாபாரத்தினாலும் பூமியின் ராஜாக்களை ஐசுவரியவான்களாக்கினாய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சமுத்திரத் திரைகளினாலே ஆழங்களில் உடைக்கப்பட்டபோது, உன் தொழில் துறையும் உன் நடுவிலுள்ள கூட்டம் அனைத்தும் அழிந்துபோயின என்ப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சமுத்திரத் திரைகளினாலே ஆழங்களில் உடைக்கப்பட்டபோது, உன் தொழில் துறையும் உன் நடுவிலுள்ள கூட்டம் அனைத்தும் அழிந்துபோயின என்ப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ீவுகளின் குடிகள் எல்லாம் உன்னிமித்தம் திகைப்பார்கள்; அவர்களுடைய ராஜாக்கள் மிகவும் பிரமித்து, கலங்கின முகமாயிருப்ப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ீவுகளின் குடிகள் எல்லாம் உன்னிமித்தம் திகைப்பார்கள்; அவர்களுடைய ராஜாக்கள் மிகவும் பிரமித்து, கலங்கின முகமாயிருப்ப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 ஜனங்களிலுமுள்ள வர்த்தகர் உன்பேரில் ஈசல்போடுவார்கள்; நீ பயங்கரமாவாய்; இனி ஒருபோதும் இருக்கமாட்டாய் என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తూరు పట్ట ణముగూర్చి అంగలార్పు వచనమెత్తి దానికీలాగు ప్రకటన చేయ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ముద్రపురేవులమీద నివసించుదానా, అనేక ద్వీపములకు ప్రయాణముచేయు వర్తకజనమా, ప్రభువ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నదేమనగాతూరు పట్టణమానేను సంపూర్ణ సౌందర్యము కలదాననని నీవను కొనుచున్నావ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సరిహద్దులు సముద్రములమధ్య ఏర్పడెను, నీ శిల్పకారులు నిన్ను సంపూర్ణ సౌందర్యము గలదాన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ఓడలను శెనీరుదేశపు సరళవృక్షపు మ్రానుతో కట్టుదురు, లెబానోను దేవ దారు మ్రాను తెప్పించ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ఓడకొయ్యల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బాషానుయొక్క సింధూరమ్రానుచేత నీ కోలలు చేయు దురు, కిత్తీయుల ద్వీపములనుండి వచ్చిన గుంజుమ్రాన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ంతపు చెక్కడపుపని పొదిగి నీకు పీటల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కు జెండాగా ఉండుటకై నీ తెరచాపలు ఐగుప్తునుండి వచ్చిన విచిత్రపు పనిగల అవిసె నారబట్టతో చేయ బడ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ీషాద్వీపములనుండి వచ్చిన నీలధూమ్ర వర్ణములు గల బట్ట నీవు చాందినిగా కప్పుకొంద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తూరుపట్ట ణమా, సీదోను నివాసులును అర్వదు నివాసులును నీకు ఓడకళాసులుగా ఉన్నారు, నీ స్వజనులకు చేర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్ఞా వంతులు నీకు ఓడ నాయకులుగా ఉ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గెబలు పనివారిలో పనితెలిసిన పెద్దలు నీ ఓడలను బాగుచేయు వారుగా నున్నారు, సముద్రమందు నీ సరక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ుటకై సముద్రప్రయాణముచేయు నావికుల యోడలన్నియు నీ రేవులలో ఉ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ారసీక దేశపువారును లూదు వారును పూతువారును నీ సైన్యములలో చేరి నీకు సిపా యిలుగా ఉన్నారు, వార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డాళ్లను శిరస్త్రాణములను ధరించువారు, వారిచేత నీకు తేజస్సు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అర్వదు వారు నీ సైన్యములో చేరి చుట్టు నీ ప్రాకారములకు డాళ్లు తగిలించి చుట్టు నీ ప్రాకారము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వలి కాచి నీ సౌందర్యమును సంపూర్ణ పర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​నానా విధమైన సరకులు నీలో విస్తారముగా నున్నందున తర్షీషు వారు నీతో వర్తకము చేయుచు, వెండ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నుమును తగరమును సీసమును ఇచ్చి నీ సరకులు కొనుక్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గ్రేకేయులును తుబాలువారును మెషెకువారును నీలో వర్తకవ్యాపారము చేయుచు, నరులను ఇత్తడి వస్తువ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ి నీ సరకులు కొనుక్కొం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తోగర్మావారు గుఱ్ఱములను యుద్ధాశ్వములను కంచరగాడిదలను ఇచ్చి నీ సరకులు కొనుక్కొందు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దానువారును నీతో వర్తక వ్యాపారము చేయుదురు, చాల ద్వీపముల వర్తకములు నీ వశమున నున్నవి; వర్తక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ంతమును కోవిదారు మ్రానును ఇచ్చి నీ సరకులు కొనుక్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చేత చేయబడిన వివిధ వస్తువులను కొనుక్కొనుటకై సిరియనులు నీతో వర్తకవ్యాపారము చేయుదురు,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చ్చరాళ్లను ఊదారంగు నూలుతో కుట్టబడిన చీరలను అవిసెనార బట్టలను పగడములను రత్నములను ఇచ్చి నీ సరకులు కొ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యూదావారును ఇశ్రాయేలు దేశస్థులును నీలో వర్తక వ్యాపారము చేయుచు, మిన్నీతు గోధుమ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ఠాయిలును తేనెయు తైలమును గుగ్గిల మును ఇచ్చి నీ సరకులు కొనుక్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దమస్కు వారు హెల్బోను ద్రాక్షారసమును తెల్లబొచ్చును ఇచ్చి విస్తారమైన నీ సరకులును దినుస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ుక్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దాను వారును గ్రేకేయులును నూలు ఇచ్చి నీ సరకులు కొనుక్కొందురు. ఇనుపపనిముట్టును కత్సీయా కెనయా అ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గంధద్రవ్యములును నీ సరకులకు బదులియ్య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దాను వారు విచిత్రమైన పనిగల చౌకపు తుండ్లు తీసికొని అమ్మ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రబీయులును కేదారు అధిపతులందరును నీతో వర్తకము చేయుదురు, వారు గొఱ్ఱపిల్లలను పొట్టే ళ్లను మేక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ి నీ సరకులు కొనుక్కొందురు, వీటి నిచ్చి వారు నీతో వర్తకమ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షేబ వర్తకు లును రామా వర్తకులును నీతో వర్తకము చేయుదురు. వారు అతి ప్రశస్తమైన గంధవర్గములను విలువ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నా విధమైన రత్నములను బంగారమును ఇచ్చి నీ సరకులు కొనుక్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​హారానువారును కన్నేవారును ఏదెను వారును షేబ వర్తకులును అష్షూరు వర్తకులును కిల్మదు వర్తక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ో వర్తకమ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ీరు నీలో వర్తకులై సొగసైన వస్త్రములను ధూమ్రవర్ణముగలవియు కుట్టుపనితో చేయబడినవియునగు బట్ట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లువగల నూలును బాగుగా చేయబడిన గట్టి త్రాళ్లను ఇచ్చి నీ సరకులు కొనుక్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తర్షీషు ఓడలు నీకు బండ్లుగా ఉన్నవి. నీవు పరిపూర్ణమైనదానవై మహాఘనముగా సముద్రముమీద కూర్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ీ కోలలు వేయు వారు మహాసముద్రములోనికి నిన్ను త్రోయగా తూర్పు గాలి సముద్రమధ్యమంద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ద్దల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ప్పుడు నీ ధనమును నీ సరకులును నీవు బదులిచ్చు వస్తు వులును నీ నావి కులును నీ ఓడనాయకులును నీ ఓడ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గుచేయువారును నీతో వర్తకము చేయువారును నీలో నున్న సిపాయిలందరును నీలోనున్న జనసమూహము లన్నియు నీవు కూ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ందే సముద్రమధ్యమందు కూ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 ఓడనాయకులు వేసిన కేకలవలన నీ ఉపగ్రామములు కంపించ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కోలలు పట్టుకొను వారందరును నావికులును ఓడనాయకులును తమ ఓడల మీదనుండి దిగి తీరమున ని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ిన్నుగూర్చి మహా శోకమెత్తి ప్రలాపించుచు, తమ తలలమీద బుగ్గి పోసి కొనుచు, బూడిదెలో పొర్ల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నీకొరకు తలలు బోడి చేసికొని మొలలకు గోనెలు కట్టుకొని మనశ్చింతగలవారై నిన్నుగూర్చి బహ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గలార్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ారు నిన్ను గూర్చి ప్రలాపవచనమెత్తితూరు పట్టణమా, నీతో సాటియైన పట్టణమేది? సముద్రములో మునిగి లయ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ిన పట్టణమా, నీకు సమమైన పట్టణమేద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సము ద్రముమీద వచ్చిన నీ సరకులను పంపించి చాల జనము లను తృప్తిపరచితివి, విస్తారమైన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ార్థములచేతను నీ వర్తకముచేతను భూపతులను ఐశ్వర్యవంతులుగా చేసి 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ఇప్పుడు అగాధజలములలో మునిగి సముద్రబలము చేత బద్దలైతివే, నీ వర్తకమును నీ యావత్సమూహమును నీతో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లెనే యని చెప్పుకొనుచు బహుగా ఏడ్చ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​నిన్ను బట్టి ద్వీపనివాసులందరు విభ్రాంతి నొందు దురు, వారి రాజులు వణకుదురు, వారి ముఖములు చి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​జనులలోని వర్తకులు నిన్ను అపహసించుదురు భీతికి హేతువగుదువు, నీవు బొత్తిగా నాశనమగ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2026-10-21T06:24:25Z</dcterms:created>
  <dcterms:modified xsi:type="dcterms:W3CDTF">2026-10-21T06:24:25Z</dcterms:modified>
  <dc:title>యెహెజ్కేలు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