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ும் இரட்சகருமாகிய நீர் மெய்யாகவே உம்மை மறைத்துக்கொண்டிருக்கிற தேவனாயிரு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க்கிரகங்களை உண்டுபண்ணுகிற அனைவரும் வெட்கப்பட்டு இலச்சையடைந்து ஏகமாய்க் கலங்கிப்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எல்லையெங்குமுள்ளவர்களே, என்னை நோக்கிப்பாருங்கள்; அப்பொழுது இரட்சிக்கப்படுவீர்கள்; நானே தேவன், வேறொருவரும் இ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சந்ததியாகிய யாவரும் கர்த்தருக்குள் நீதிமான்களாக்கப்பட்டு மேன்மைபாராட்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ാശമേ, മേലിൽ നിന്നു പൊഴിക്കുക; മേഘങ്ങൾ നീതിയെ വർഷിക്കട്ടെ; രക്ഷ വിളയേണ്ടതിന്നു ഭൂമ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റന്നുവരട്ടെ; അതു നീതിയെ മുളപ്പിക്കട്ടെ; യഹോവയായ ഞാൻ അതു സൃഷ്ട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ലത്തിലെ കലനുറുക്കുകളുടെ ഇടയിൽ ഒരു കലനുറുക്കായിരിക്കെ, തന്നെ നിർമ്മിച്ചവനോടു തർക്കിക്കുന്ന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്യോ കഷ്ടം; മനയുന്നവനോടു കളിമണ്ണു: നീ എന്തുണ്ടാക്കുന്നു എന്നും കൈപ്പണി: അവന്നു കൈ ഇല്ല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നോടു: നീ ജനിപ്പിക്കുന്നതു എനതു എന്നും സ്ത്രീയോടു: നീ പ്രസവിക്കുന്നതു എന്ത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വന്ന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ിസ്രായേലിന്റെ പരിശുദ്ധനും അവനെ നിർമ്മിച്ചവനുമായ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വാനുള്ളതിനെക്കുറിച്ചു എന്നോടു ചോദിപ്പിൻ; എന്റെ മക്കളെയും എന്റെ കൈകളുടെ പ്രവൃത്തിയെയും 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കല്പ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ഭൂമിയെ ഉണ്ടാക്കി അതിൽ മനുഷ്യനെയും സൃഷ്ടിച്ചു; എന്റെ കൈ തന്നേ ആകാശത്തെ വിരിച്ചു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സൈന്യത്തെയും ഞാൻ കല്പിച്ച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നീതിയിൽ അവനെ ഉണർത്തിയിരിക്കുന്നു അവന്റെ വഴികളെ ഒക്കെയും ഞാൻ നിരപ്പാക്കും; അവൻ എന്റെ നഗ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ും; വിലയും സമ്മാനവും വാങ്ങാതെ അവൻ എന്റെ പ്രവാസികളെ വിട്ടയക്കും എന്നു സൈന്യങ്ങളുട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 ഇപ്രകാരം അരുളിച്ചെയ്യുന്നു: മിസ്രയീമിന്റെ അദ്ധ്വാനഫലവും കൂശിന്റെ വ്യാപാരലാഭ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കായന്മാരായ സെബായരും നിന്റെ അടുക്കൽ കടന്നുവന്നു നിനക്കു കൈവശമാകും; അവൻ നിന്റെ പിന്നാലെ നട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ങ്ങലയിട്ടവരായി അവർ കടന്നുവരും; അവർ നിന്നെ വണങ്ങി; നിന്റെ മദ്ധ്യ മാത്രമേ ദൈവമുള്ളു; അവനല്ലാതെ വേറ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വും ഇല്ല എന്നിങ്ങനെ പറഞ്ഞു നിന്നോടു യാച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ലിന്റെ ദൈവവും രക്ഷിതാവും ആയുള്ളോവേ, നീ മറഞ്ഞിരിക്കുന്ന ദൈവം ആകുന്നു സത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എല്ലാവരും ലജ്ജിച്ചു അമ്പരന്നുപോകും, വിഗ്രഹങ്ങളെ ഉണ്ടാക്കുന്നവർ ഒരുപോലെ അമ്പരപ്പിൽ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ലോ യഹോവയാൽ നിത്യരക്ഷയായി രക്ഷിക്കപ്പെടും നിങ്ങൾ ഒരുനാളും ലജ്ജിക്കയില്ല, അമ്പര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കാശത്തെ സൃഷ്ടിച്ച യഹോവ ഇപ്രകാരം അരുളിച്ചെയ്യുന്നു -- അവൻ തന്നേ ദൈവം; അവൻ ഭൂമ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ിച്ചുണ്ടാക്കി; അവൻ അതിനെ ഉറപ്പിച്ചു; വ്യർത്ഥമായിട്ടല്ല അവൻ അതിനെ സൃഷ്ടിച്ചതു; പാർപ്പിന്ന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നിർമ്മിച്ചതു:-- ഞാൻ തന്നേ യഹോവ; വേറൊരുത്തന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രഹസ്യത്തിൽ അന്ധകാരപ്രദേശത്തു വെച്ചല്ല സംസാരിച്ചതു; ഞാൻ യാക്കോബിന്റെ സന്തതിയ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ർത്ഥമായി എന്നെ അന്വേഷിപ്പിൻ എന്നല്ല കല്പിച്ചിരിക്കുന്നതു; യഹോവയായ ഞാൻ നീതി സംസാരിക്കു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ുള്ളതു പ്രസ്താ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തന്റെ അഭിഷിക്തനായ കോരെശിനോടു ഇപ്രകാരം അരുളിച്ചെയ്യുന്നു--അവന്നു ജാതികളെ കീഴട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രുടെ അരക്കച്ചകളെ അഴിക്കേണ്ടതിന്നും കതകുകൾ അവന്നു തുറന്നിരിക്കേണ്ടതിന്നും വാതില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യാതിരിക്കേണ്ടതിന്നും ഞാൻ അവന്റെ വലങ്കൈ പിടിച്ചിരക്കുന്നു--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ൾ കൂടിവരുവിൻ; ജാതികളിൽവെച്ചു തെറ്റി ഒഴിഞ്ഞവരേ, ഒന്നിച്ചു അടുത്തു വരുവിൻ; വിഗ്രഹമായൊരു മ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കൊണ്ടു നടക്കയും രക്ഷിപ്പാൻ കഴിയാത്ത ദേവനോടു പ്രാർത്ഥിക്കയും ചെയ്യുന്നവർക്കു അറിവ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നക്കു മുമ്പായി ചെന്നു ദുർഘടങ്ങളെ നിരപ്പാക്കുകയും താമ്രവാതിലുകളെ തകർത്തു ഇരിമ്പോടാമ്പല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ഖണ്ഡിച്ചു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ൾ പ്രസ്താവിച്ചു കാണിച്ചുതരുവിൻ; അവർ കൂടി ആലോചിക്കട്ടെ; പുരാതനമേ ഇതു കേൾപ്പിക്കയും പ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ഇതു പ്രസ്താവിക്കയും ചെയ്തവൻ ആർ? യഹോവയായ ഞാൻ അല്ലയോ? ഞാൻ അല്ലാതെ വേറൊരു ദൈവം ഇല്ല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ാതെ നീതിമാനായൊരു ദൈവവും രക്ഷിതാവ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നെ പേർ ചൊല്ലിവിളിക്കുന്ന ഞാൻ യഹോവ, യിസ്രായേലിന്റെ ദൈവം തന്നേ എന്നു നീ അറിയേണ്ടത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ഇരുട്ടിലെ നിക്ഷേപങ്ങളെയും മറവിടങ്ങളിലെ ഗുപ്തനിധ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കലഭൂസീമാവാസികളുമായുള്ളോരേ, എങ്കലകൂ തിരിഞ്ഞു രക്ഷപ്പെടുവിൻ; ഞാനല്ലാതെ വേറൊരു ദൈവവും ഇ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ണ എന്റെ മുമ്പിൽ ഏതു മുഴങ്കാലും മടങ്ങും; ഏതു നാവും സത്യം ചെയ്യും എന്നിങ്ങനെ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ൽനിന്നു നീതിയും മടങ്ങാത്ത ഒരു വചനവും പുറ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റെ ദാസനായ യാക്കോബ് നിമിത്തവും എന്റെ വൃതനായ യിസ്രായേൽനിമിത്തവും ഞാൻ നിന്നെ പേർ 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ിരിക്കുന്നു; നീ എന്നെ അറിയാതെ ഇരിക്കെ ഞാൻ നിന്നെ ഓമനപ്പേർ ചൊല്ലി വി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ോവയിൽ മാത്രം നീതിയും ബലവും ഉണ്ടു എന്നു ഓരോരുത്തൻ പറഞ്ഞുകൊണ്ടു അവന്റെ അടുക്കൽ ചെല്ല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കോപിക്കുന്നവരൊക്കെയും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യഹോവയാകുന്നു; മറ്റൊരുത്തനുമില്ല; ഞാനല്ലാതെ ഒരു ദൈവവുമില്ല; നീ എന്നെ അറിയാതെയിരിക്ക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അര മുറു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ോവയിൽ യിസ്രായേൽസന്തതിയെല്ലാം നീതീകരിക്കപ്പെട്ടു പുക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ൂര്യോദയത്തിങ്കലും അസ്തമാനത്തിങ്കലും ഉള്ളവർ ഞാനല്ലാതെ മറ്റൊരുത്തനും ഇല്ല എന്നറിയേണ്ടതിന്നു തന്ന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യഹോവയാകുന്നു; മറ്റൊരുത്തന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പ്രകാശത്തെ നിർമ്മിക്കുന്നു, അന്ധകാരത്തെയും സൃഷ്ടിക്കുന്നു; ഞാൻ നന്മയെ ഉണ്ടാക്കു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മയെയും സൃഷ്ടിക്കുന്നു യഹോവയായ ഞാൻ ഇതൊക്കെ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2026-10-21T01:59:07Z</dcterms:created>
  <dcterms:modified xsi:type="dcterms:W3CDTF">2026-10-21T01:59:07Z</dcterms:modified>
  <dc:title>യെശയ്യാവ്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