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presProps" Target="presProps.xml"/>
  <Relationship Id="rId82" Type="http://schemas.openxmlformats.org/officeDocument/2006/relationships/viewProps" Target="viewProps.xml"/>
  <Relationship Id="rId8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ால் எரேமியாவுக்கு உண்டான வசனம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கர்த்தருடைய ஆலயத்தின் வாசலிலே நின்று, அங்கே கூறிச் சொல்லவேண்டிய வசனம் என்னவென்றால், கர்த்தரைப் பணிந்துகொள்ள இந்த வாசல்களுக்குள்ளே பிரவேசிக்கிற யூத ஜனங்களாகிய நீங்களெல்லாரும் கர்த்தருடைய வார்த்தையைக் கேள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கர்த்தருடைய ஆலயத்தின் வாசலிலே நின்று, அங்கே கூறிச் சொல்லவேண்டிய வசனம் என்னவென்றால், கர்த்தரைப் பணிந்துகொள்ள இந்த வாசல்களுக்குள்ளே பிரவேசிக்கிற யூத ஜனங்களாகிய நீங்களெல்லாரும் கர்த்தருடைய வார்த்தையைக் கேளுங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ஸ்ரவேலின் தேவனாகிய சேனைகளின் கர்த்தர் சொல்லுகிறார்: உங்கள் வழிகளையும் உங்கள் கிரியைகளையும் சீர்ப்படுத்துங்கள், அப்பொழுது உங்களை இந்த ஸ்தலத்திலே குடியிருக்கப்பண்ணுவ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ஸ்ரவேலின் தேவனாகிய சேனைகளின் கர்த்தர் சொல்லுகிறார்: உங்கள் வழிகளையும் உங்கள் கிரியைகளையும் சீர்ப்படுத்துங்கள், அப்பொழுது உங்களை இந்த ஸ்தலத்திலே குடியிருக்கப்பண்ணுவ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ின் ஆலயம், கர்த்தரின் ஆலயம், கர்த்தரின் ஆலயம் இதுவே என்று சொல்லி, பொய்வார்த்தைகளை நம்பிக்கொள்ளாதிருங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உங்கள் வழிகளையும் உங்கள் கிரியைகளையும் நன்றாய்ச் சீர்ப்படுத்தி, நீங்கள் மனுஷனுக்கும் மனுஷனுக்குமுள்ள வழக்கை நியாயமாய்த் தீர்த்து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உங்கள் வழிகளையும் உங்கள் கிரியைகளையும் நன்றாய்ச் சீர்ப்படுத்தி, நீங்கள் மனுஷனுக்கும் மனுஷனுக்குமுள்ள வழக்கை நியாயமாய்த் தீர்த்து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ற்பாடு வந்து, என் நாமம் தரிக்கப்பட்ட இந்த ஆலயத்திலே எனக்கு முன்பாக நின்று: இந்த அருவருப்புகளையெல்லாம் செய்வதற்காக விடுதலை பெற்றிருக்கிறோமென்று சொல்வீர்களோ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ற்பாடு வந்து, என் நாமம் தரிக்கப்பட்ட இந்த ஆலயத்திலே எனக்கு முன்பாக நின்று: இந்த அருவருப்புகளையெல்லாம் செய்வதற்காக விடுதலை பெற்றிருக்கிறோமென்று சொல்வீர்களோ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ற்பாடு வந்து, என் நாமம் தரிக்கப்பட்ட இந்த ஆலயத்திலே எனக்கு முன்பாக நின்று: இந்த அருவருப்புகளையெல்லாம் செய்வதற்காக விடுதலை பெற்றிருக்கிறோமென்று சொல்வீர்களோ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ரதேசியையும் திக்கற்றவனையும் விதவையையும் ஒடுக்காமலும், குற்றமில்லாத இரத்தத்தை இந்த ஸ்தலத்திலே சிந்தாமலும்; உங்களுக்குக் கேடுண்டாக அந்நிய தேவர்களைப் பின்பற்றாமலுமிருப்பீர்களேயாகில்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ரதேசியையும் திக்கற்றவனையும் விதவையையும் ஒடுக்காமலும், குற்றமில்லாத இரத்தத்தை இந்த ஸ்தலத்திலே சிந்தாமலும்; உங்களுக்குக் கேடுண்டாக அந்நிய தேவர்களைப் பின்பற்றாமலுமிருப்பீர்களேயாகில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ரதேசியையும் திக்கற்றவனையும் விதவையையும் ஒடுக்காமலும், குற்றமில்லாத இரத்தத்தை இந்த ஸ்தலத்திலே சிந்தாமலும்; உங்களுக்குக் கேடுண்டாக அந்நிய தேவர்களைப் பின்பற்றாமலுமிருப்பீர்களேயாகில்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நாமம் தரிக்கப்பட்ட இந்த ஆலயம் உங்கள் பார்வைக்குக் கள்ளர்குகையாயிற்றோ? இதோ, நானும் இதைக் கண்டேன் என்று கர்த்தர் சொல்லு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நாமம் தரிக்கப்பட்ட இந்த ஆலயம் உங்கள் பார்வைக்குக் கள்ளர்குகையாயிற்றோ? இதோ, நானும் இதைக் கண்டேன் என்று கர்த்தர் சொல்லு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நான் உங்கள் பிதாக்களுக்குக் கொடுத்த தேசமாகிய இந்த ஸ்தலத்திலே உங்களைச் சதாகாலமும் குடியிருக்கப்பண்ணுவ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நான் உங்கள் பிதாக்களுக்குக் கொடுத்த தேசமாகிய இந்த ஸ்தலத்திலே உங்களைச் சதாகாலமும் குடியிருக்கப்பண்ணுவ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முந்தி என் நாமம் விளங்கப்பண்ணின சீலோவிலுள்ள என் ஸ்தலத்துக்கு நீங்கள் போய், இஸ்ரவேல் ஜனத்தினுடைய பொல்லாப்பினிமித்தம் நான் அதற்குச் செய்ததைப் பாருங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முந்தி என் நாமம் விளங்கப்பண்ணின சீலோவிலுள்ள என் ஸ்தலத்துக்கு நீங்கள் போய், இஸ்ரவேல் ஜனத்தினுடைய பொல்லாப்பினிமித்தம் நான் அதற்குச் செய்ததைப் பாருங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முந்தி என் நாமம் விளங்கப்பண்ணின சீலோவிலுள்ள என் ஸ்தலத்துக்கு நீங்கள் போய், இஸ்ரவேல் ஜனத்தினுடைய பொல்லாப்பினிமித்தம் நான் அதற்குச் செய்ததைப் பாருங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இந்தக் கிரியைகளையெல்லாம் செய்தீர்கள், நான் உங்களுக்கு ஏற்கனவே சொல்லிவந்திருந்தும், நீங்கள் கேளாமலும், நான் உங்களைக் கூப்பிட்டும், நீங்கள் உத்தரவுகொடாமலும் போனபடியினால்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இந்தக் கிரியைகளையெல்லாம் செய்தீர்கள், நான் உங்களுக்கு ஏற்கனவே சொல்லிவந்திருந்தும், நீங்கள் கேளாமலும், நான் உங்களைக் கூப்பிட்டும், நீங்கள் உத்தரவுகொடாமலும் போனபடியினால்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 நாமம் தரிக்கப்பட்டதும், நீங்கள் நம்பிக்கை கொண்டிருக்கிறதுமான இந்த ஆலயத்துக்கும் உங்களுக்கும் உங்கள் பிதாக்களுக்கும் நான் கொடுத்த ஸ்தலத்துக்கும், நான் சீலோவுக்குச் செய்ததுபோலச் செய்வ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 நாமம் தரிக்கப்பட்டதும், நீங்கள் நம்பிக்கை கொண்டிருக்கிறதுமான இந்த ஆலயத்துக்கும் உங்களுக்கும் உங்கள் பிதாக்களுக்கும் நான் கொடுத்த ஸ்தலத்துக்கும், நான் சீலோவுக்குச் செய்ததுபோலச் செய்வ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 நாமம் தரிக்கப்பட்டதும், நீங்கள் நம்பிக்கை கொண்டிருக்கிறதுமான இந்த ஆலயத்துக்கும் உங்களுக்கும் உங்கள் பிதாக்களுக்கும் நான் கொடுத்த ஸ்தலத்துக்கும், நான் சீலோவுக்குச் செய்ததுபோலச் செய்வ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உங்களுடைய எல்லாச் சகோதரருமாகிய எப்பிராயீம் சந்ததி அனைத்தையும் தள்ளிப்போட்டதுபோல, உங்களையும் என் முகத்தைவிட்டுத் தள்ளிப்போடுவேன் என்று கர்த்தர் சொல்லுகி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உங்களுடைய எல்லாச் சகோதரருமாகிய எப்பிராயீம் சந்ததி அனைத்தையும் தள்ளிப்போட்டதுபோல, உங்களையும் என் முகத்தைவிட்டுத் தள்ளிப்போடுவேன் என்று கர்த்தர் சொல்லுகி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இந்த ஜனத்துக்காக விண்ணப்பம் செய்யவேண்டாம்; அவர்களுக்காக மன்றாடவும் கெஞ்சவும் வேண்டாம், என்னிடத்தில் அவர்களுக்காகப் பரிந்துபேசவும் வேண்டாம், நான் உனக்குச் செவிகொடுப்பதில்லை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இந்த ஜனத்துக்காக விண்ணப்பம் செய்யவேண்டாம்; அவர்களுக்காக மன்றாடவும் கெஞ்சவும் வேண்டாம், என்னிடத்தில் அவர்களுக்காகப் பரிந்துபேசவும் வேண்டாம், நான் உனக்குச் செவிகொடுப்பதில்லை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யூதாவின் பட்டணங்களிலும் எருசலேமின் வீதிகளிலும் அவர்கள் செய்கிறதை நீ காணவில்லையா?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க்கு மனமடிவுண்டாக அந்நியதேவர்களுக்குப் பானபலிகளை வார்க்கிறார்கள்; அவர்கள் வானராக்கினிக்குப் பணியாரங்களைச் சுடும்படி பிள்ளைகள் விறகுபொறுக்குகிறார்கள், பிதாக்கள் நெருப்புமூட்டுகிறார்கள், ஸ்திரீகள் மாப்பிசைகிற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க்கு மனமடிவுண்டாக அந்நியதேவர்களுக்குப் பானபலிகளை வார்க்கிறார்கள்; அவர்கள் வானராக்கினிக்குப் பணியாரங்களைச் சுடும்படி பிள்ளைகள் விறகுபொறுக்குகிறார்கள், பிதாக்கள் நெருப்புமூட்டுகிறார்கள், ஸ்திரீகள் மாப்பிசைகிற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க்கு மனமடிவுண்டாக அந்நியதேவர்களுக்குப் பானபலிகளை வார்க்கிறார்கள்; அவர்கள் வானராக்கினிக்குப் பணியாரங்களைச் சுடும்படி பிள்ளைகள் விறகுபொறுக்குகிறார்கள், பிதாக்கள் நெருப்புமூட்டுகிறார்கள், ஸ்திரீகள் மாப்பிசைகிற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க்கு மனமடிவுண்டாக அந்நியதேவர்களுக்குப் பானபலிகளை வார்க்கிறார்கள்; அவர்கள் வானராக்கினிக்குப் பணியாரங்களைச் சுடும்படி பிள்ளைகள் விறகுபொறுக்குகிறார்கள், பிதாக்கள் நெருப்புமூட்டுகிறார்கள், ஸ்திரீகள் மாப்பிசைகிற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ோ, ஒன்றுக்கும் உதவாத பொய்வார்த்தைகளை நீங்கள் நம்புகிறீ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் எனக்கா மனமடிவுண்டாக்குகிறார்கள்? தங்கள் முகங்கள் வெட்கத்துக்குட்படும்படி அவர்கள் தங்களுக்கே அல்லவோ மனமடிவுண்டாக்குகிறார்கள் என்று கர்த்தர் சொல்லுகி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் எனக்கா மனமடிவுண்டாக்குகிறார்கள்? தங்கள் முகங்கள் வெட்கத்துக்குட்படும்படி அவர்கள் தங்களுக்கே அல்லவோ மனமடிவுண்டாக்குகிறார்கள் என்று கர்த்தர் சொல்லுகி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ங்கள் திருடி, கொலைசெய்து, விபசாரம்பண்ணி, பொய்யாணையிட்டு, பாகாலுக்குத் தூபங்காட்டி, நீங்கள் அறியாத அந்நிய தேவர்களைப் பின்பற்றி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ங்கள் திருடி, கொலைசெய்து, விபசாரம்பண்ணி, பொய்யாணையிட்டு, பாகாலுக்குத் தூபங்காட்டி, நீங்கள் அறியாத அந்நிய தேவர்களைப் பின்பற்றி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ங்கள் திருடி, கொலைசெய்து, விபசாரம்பண்ணி, பொய்யாணையிட்டு, பாகாலுக்குத் தூபங்காட்டி, நீங்கள் அறியாத அந்நிய தேவர்களைப் பின்பற்றி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தலால் இதோ, என் கோபமும் என் உக்கிரமும் இந்த ஸ்தலத்தின்மேலும், மனுஷர்மேலும், மிருகங்கள்மேலும், வெளியின் மரங்கள்மேலும், பூமியின் கனிகள்மேலும் ஊற்றப்படும்; அது அவியாமல் எரியும் என்று கர்த்தராகிய ஆண்டவர் சொல்லுகி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தலால் இதோ, என் கோபமும் என் உக்கிரமும் இந்த ஸ்தலத்தின்மேலும், மனுஷர்மேலும், மிருகங்கள்மேலும், வெளியின் மரங்கள்மேலும், பூமியின் கனிகள்மேலும் ஊற்றப்படும்; அது அவியாமல் எரியும் என்று கர்த்தராகிய ஆண்டவர் சொல்லுகி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தலால் இதோ, என் கோபமும் என் உக்கிரமும் இந்த ஸ்தலத்தின்மேலும், மனுஷர்மேலும், மிருகங்கள்மேலும், வெளியின் மரங்கள்மேலும், பூமியின் கனிகள்மேலும் ஊற்றப்படும்; அது அவியாமல் எரியும் என்று கர்த்தராகிய ஆண்டவர் சொல்லுகிற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ஸ்ரவேலின் தேவனாகிய சேனைகளின் கர்த்தர் சொல்லுகிறதென்னவென்றால் உங்கள் தகனபலிகளை மற்றப் பலிகளோடுங்கூட்டி, இறைச்சியைச் சாப்பிடுங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ஸ்ரவேலின் தேவனாகிய சேனைகளின் கர்த்தர் சொல்லுகிறதென்னவென்றால் உங்கள் தகனபலிகளை மற்றப் பலிகளோடுங்கூட்டி, இறைச்சியைச் சாப்பிடுங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ன் உங்கள் பிதாக்களை எகிப்துதேசத்திலிருந்து அழைத்துவந்த நாளிலே, தகனபலியைக்குறித்தும், மற்றப் பலிகளைக்குறித்தும் நான் அவர்களோடே பேசினதையும் கட்டளையிட்டதையும்பார்க்கிலும்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ன் உங்கள் பிதாக்களை எகிப்துதேசத்திலிருந்து அழைத்துவந்த நாளிலே, தகனபலியைக்குறித்தும், மற்றப் பலிகளைக்குறித்தும் நான் அவர்களோடே பேசினதையும் கட்டளையிட்டதையும்பார்க்கிலும்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ன் வாக்குக்குச் செவிகொடுங்கள், அப்பொழுது நான் உங்கள் தேவனாயிருப்பேன், நீங்கள் என் ஜனமாயிருப்பீர்கள்; நான் உங்களுக்குக் கற்பிக்கும் எல்லா வழியிலும், நீங்கள் உங்களுக்கு நன்மை உண்டாகும்படிக்கு நடவுங்கள் என்கிற விசேஷத்தையே அவர்களுக்குச் சொல்லிக் கட்டளையிட்டே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ன் வாக்குக்குச் செவிகொடுங்கள், அப்பொழுது நான் உங்கள் தேவனாயிருப்பேன், நீங்கள் என் ஜனமாயிருப்பீர்கள்; நான் உங்களுக்குக் கற்பிக்கும் எல்லா வழியிலும், நீங்கள் உங்களுக்கு நன்மை உண்டாகும்படிக்கு நடவுங்கள் என்கிற விசேஷத்தையே அவர்களுக்குச் சொல்லிக் கட்டளையிட்டே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ோ அதைக் கேளாமலும், தங்கள் செவியைச் சாயாமலும்போய், தங்கள் பொல்லாத இருதயத்தின் யோசனைகளின்படியும் கடினத்தின்படியும் நடந்து, முன்னிட்டல்ல பின்னிட்டே போன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ோ அதைக் கேளாமலும், தங்கள் செவியைச் சாயாமலும்போய், தங்கள் பொல்லாத இருதயத்தின் யோசனைகளின்படியும் கடினத்தின்படியும் நடந்து, முன்னிட்டல்ல பின்னிட்டே போன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ோ அதைக் கேளாமலும், தங்கள் செவியைச் சாயாமலும்போய், தங்கள் பொல்லாத இருதயத்தின் யோசனைகளின்படியும் கடினத்தின்படியும் நடந்து, முன்னிட்டல்ல பின்னிட்டே போன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ங்கள் பிதாக்கள் எகிப்துதேசத்திலிருந்து புறப்பட்ட நாள்முதல் இந்நாள்மட்டும் நான் தீர்க்கதரிசிகளாகிய என் ஊழியக்காரரையெல்லாம் தினந்தினம் உங்களண்டைக்கு ஏற்கனவே அனுப்பிக்கொண்டிருந்தே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ங்கள் பிதாக்கள் எகிப்துதேசத்திலிருந்து புறப்பட்ட நாள்முதல் இந்நாள்மட்டும் நான் தீர்க்கதரிசிகளாகிய என் ஊழியக்காரரையெல்லாம் தினந்தினம் உங்களண்டைக்கு ஏற்கனவே அனுப்பிக்கொண்டிருந்தே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னாலும் அவர்கள் என் சொல்லைக் கேளாமலும், தங்கள் செவியைச் சாயாமலும் போய், தங்கள் கழுத்தைக் கடினப்படுத்தி, தங்கள் பிதாக்களைப்பார்க்கிலும் அதிக பொல்லாப்பு செய்த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னாலும் அவர்கள் என் சொல்லைக் கேளாமலும், தங்கள் செவியைச் சாயாமலும் போய், தங்கள் கழுத்தைக் கடினப்படுத்தி, தங்கள் பிதாக்களைப்பார்க்கிலும் அதிக பொல்லாப்பு செய்த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 இந்த வார்த்தைகளையெல்லாம் அவர்களுக்குச் சொன்னாலும், அவர்கள் உனக்குச் செவிகொடுக்கமாட்டார்கள்; நீ அவர்களை நோக்கிக் கூப்பிட்டாலும், அவர்கள் உனக்கு மறுஉத்தரவு கொடுக்கமாட்டா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 இந்த வார்த்தைகளையெல்லாம் அவர்களுக்குச் சொன்னாலும், அவர்கள் உனக்குச் செவிகொடுக்கமாட்டார்கள்; நீ அவர்களை நோக்கிக் கூப்பிட்டாலும், அவர்கள் உனக்கு மறுஉத்தரவு கொடுக்கமாட்டா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கையால் தங்கள் தேவனாகிய கர்த்தருடைய சத்தத்தைக் கேளாமலும், புத்தியை ஏற்றுக்கொள்ளமலும் இருக்கிற, ஜாதி இதுதான் என்றும், சத்தியம் அழிந்து, அது அவர்கள் வாயிலிருந்து அற்றுப்போனதென்றும் அவர்களுக்குச் சொல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கையால் தங்கள் தேவனாகிய கர்த்தருடைய சத்தத்தைக் கேளாமலும், புத்தியை ஏற்றுக்கொள்ளமலும் இருக்கிற, ஜாதி இதுதான் என்றும், சத்தியம் அழிந்து, அது அவர்கள் வாயிலிருந்து அற்றுப்போனதென்றும் அவர்களுக்குச் சொல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ீ உன் தலைமயிரைச் சிரைத்து, எறிந்துவிட்டு, உயர்தலங்களிலே புலம்பிக்கொண்டிரு; கர்த்தர் தமது சினத்துக்கு ஏதுவான சந்ததியை வெறுத்து நெகிழவிட்டார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ீ உன் தலைமயிரைச் சிரைத்து, எறிந்துவிட்டு, உயர்தலங்களிலே புலம்பிக்கொண்டிரு; கர்த்தர் தமது சினத்துக்கு ஏதுவான சந்ததியை வெறுத்து நெகிழவிட்டார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ீ உன் தலைமயிரைச் சிரைத்து, எறிந்துவிட்டு, உயர்தலங்களிலே புலம்பிக்கொண்டிரு; கர்த்தர் தமது சினத்துக்கு ஏதுவான சந்ததியை வெறுத்து நெகிழவிட்டார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யூதா புத்திரர் என் பார்வைக்குப் பொல்லாப்பானதைச் செய்தார்கள் என்று கர்த்தர் சொல்லுகிறார்; என் நாமம் தரித்திருக்கிற ஆலயத்தைத் தீட்டுப்படுத்தித் தங்கள் அருவருப்புகளை அதிலே வைத்தார்க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யூதா புத்திரர் என் பார்வைக்குப் பொல்லாப்பானதைச் செய்தார்கள் என்று கர்த்தர் சொல்லுகிறார்; என் நாமம் தரித்திருக்கிற ஆலயத்தைத் தீட்டுப்படுத்தித் தங்கள் அருவருப்புகளை அதிலே வைத்தார்கள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யூதா புத்திரர் என் பார்வைக்குப் பொல்லாப்பானதைச் செய்தார்கள் என்று கர்த்தர் சொல்லுகிறார்; என் நாமம் தரித்திருக்கிற ஆலயத்தைத் தீட்டுப்படுத்தித் தங்கள் அருவருப்புகளை அதிலே வைத்தார்கள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தங்கள் குமாரரையும் தங்கள் குமாரத்திகளையும் அக்கினியிலே தகனிக்கிறதற்காக, அவர்கள் இன்னோம் குமாரனின் பள்ளத்தாக்கிலுள்ள தோப்பேத்தின் மேடைகளைக் கட்டினார்கள்; அதை நான் கட்டளையிடவுமில்லை, அது என் மனதில் தோன்றவுமில்லை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தங்கள் குமாரரையும் தங்கள் குமாரத்திகளையும் அக்கினியிலே தகனிக்கிறதற்காக, அவர்கள் இன்னோம் குமாரனின் பள்ளத்தாக்கிலுள்ள தோப்பேத்தின் மேடைகளைக் கட்டினார்கள்; அதை நான் கட்டளையிடவுமில்லை, அது என் மனதில் தோன்றவுமில்லை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தங்கள் குமாரரையும் தங்கள் குமாரத்திகளையும் அக்கினியிலே தகனிக்கிறதற்காக, அவர்கள் இன்னோம் குமாரனின் பள்ளத்தாக்கிலுள்ள தோப்பேத்தின் மேடைகளைக் கட்டினார்கள்; அதை நான் கட்டளையிடவுமில்லை, அது என் மனதில் தோன்றவுமில்லை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ஆதலால், இதோ, நாட்கள் வருமென்று கர்த்தர் சொல்லுகிறார்; அப்பொழுது அது அப்புறம் தோப்பேத் என்றும், இன்னோம் குமாரனின் பள்ளத்தாக்கென்றும் சொல்லப்படாமல், சங்காரப்பள்ளத்தாக்கென்று சொல்லப்படும்; தோப்பேத்திலே இடங்கிடையாமற்போகுமட்டும் சவங்களை அடக்கம்பண்ணுவார்கள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ஆதலால், இதோ, நாட்கள் வருமென்று கர்த்தர் சொல்லுகிறார்; அப்பொழுது அது அப்புறம் தோப்பேத் என்றும், இன்னோம் குமாரனின் பள்ளத்தாக்கென்றும் சொல்லப்படாமல், சங்காரப்பள்ளத்தாக்கென்று சொல்லப்படும்; தோப்பேத்திலே இடங்கிடையாமற்போகுமட்டும் சவங்களை அடக்கம்பண்ணுவார்கள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ஆதலால், இதோ, நாட்கள் வருமென்று கர்த்தர் சொல்லுகிறார்; அப்பொழுது அது அப்புறம் தோப்பேத் என்றும், இன்னோம் குமாரனின் பள்ளத்தாக்கென்றும் சொல்லப்படாமல், சங்காரப்பள்ளத்தாக்கென்று சொல்லப்படும்; தோப்பேத்திலே இடங்கிடையாமற்போகுமட்டும் சவங்களை அடக்கம்பண்ணுவார்கள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இந்த ஜனத்தின் பிணங்கள் ஆகாயத்தின் பறவைகளுக்கும் பூமியின் மிருகங்களுக்கும் இரையாகும்; அவைகளை வெருட்டுவாரும் இல்லாதிருப்பார்கள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இந்த ஜனத்தின் பிணங்கள் ஆகாயத்தின் பறவைகளுக்கும் பூமியின் மிருகங்களுக்கும் இரையாகும்; அவைகளை வெருட்டுவாரும் இல்லாதிருப்பார்கள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ான் யூதாவின் பட்டணங்களிலும் எருசலேமின் வீதிகளிலும் களிப்பின் சத்தத்தையும், மகிழ்ச்சியின் சத்தத்தையும், மணவாளனின் சத்தத்தையும், மணவாட்டியின் சத்தத்தையும் ஓயப்பண்ணுவேன்; தேசம் பாழாகும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ான் யூதாவின் பட்டணங்களிலும் எருசலேமின் வீதிகளிலும் களிப்பின் சத்தத்தையும், மகிழ்ச்சியின் சத்தத்தையும், மணவாளனின் சத்தத்தையும், மணவாட்டியின் சத்தத்தையும் ஓயப்பண்ணுவேன்; தேசம் பாழாக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99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এ হল যিরমিয়র প্রতি প্রভুর বার্তা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যাও যিরমিয়, প্রভুর গৃহের দরজায দাঁড়িয়ে এই ধর্মোপদেশ দাও:“যিহূদার লোকরা, এই সেই প্রভুর বার্ত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রা সবাই যারা এই ফটকগুলোর মধ্যে দিয়ে প্রভুকে উপাসনা করতে আসো, তারা এই বার্তা শো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ইস্রায়েলের লোকদের কাছে প্রভুই হলেন ঈশ্বর| প্রভু সর্বশক্তিমান বললেন: ‘তোমরা তোমাদের জীবনযাত্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দলে ফেল| সত্‌ কাজ করো| যদি তোমরা তা করো তাহলে তোমাদের আমি এখানে বাস করতে দে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মিথ্য়েবাদীদের বিশ্বাস কর না| তারা বলে, “এই হল প্রভুর মন্দির স্থা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তোমরা যদি সত্যিই তোমাদের জীবন ধারা বদলাও এবং ভালো কর্মসমূহ কর এবং তোমরা যদি পরস্পরের প্রতি সত্‌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ক্ষপাতহীন থাকো, আমি তোমাদের এখানে থাকতে দে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োমরা যদি এ সব পাপগুলো করো, তাহলে কি তোমরা এই গৃহের ভেতর, য়েটি আমার নামে অভিহিত সেখানে আস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রবে এবং আমার সামনে এসে দাঁড়াতে পারবে? তোমরা কি মনে করো আমার সামনে দাঁড়িয়ে তোমরা বলবে, “আ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ুরক্ষিত|” তাই আমরা এই ধরণের ভয়ঙ্কর কাজ করব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বিদেশী ব্যক্তিদের প্রতিও সত্‌ থেকো| বিধ্বা এবং অনাথ শিশুদের উপকার করো| তাদের প্রতি সুবিচার কর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রীহ মানুষদের হত্যা করো না| আর অন্য কোন দেবতাদের অনুসরণ কোরো না| কারণ তারা তোমাদের জীবন ধ্বংস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আরাধনার এই জায়গাটি আমার নামে নামাঙ্কিত| এই মন্দির কি তোমাদের কাছে ডাকাতদের গোপন ড়েবা ছাড়া আ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েশী কিছু নয়? আমি তোমাদের লক্ষ্য করে যাচ্ছি|”‘ এই ছিল প্রভুর বার্ত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যদি তোমরা আমাকে মেনে চলো তাহলে আমি তোমাদের এখানে বাস করতে দেব| আমি তোমাদের পূর্বপুরুষদের চিরকা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সবাসের জন্য এই জমি দিয়েছি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“যিহূদার লোকরা, তোমরা এখন শীলো শহরে চলে যাও| সেই স্থানে যাও যেখানে আমি আমার প্রথম নামাঙ্কি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ড়িটি তৈরী করেছিলাম| যাও, গিয়ে দেখে এসো, আমার লোকদের, ইস্রায়েলের লোকদের মন্দ কাজের জন্য আমি ঐ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য়গার কি অবস্থা কর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এবং আমি এগুলো করব কারণ তোমরা এগুলো সব করছিলে|” এই হল প্রভুর বার্তা| “আমি তোমাদের সঙ্গে বারে বা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থা বলেছি| কিন্তু তোমরা আমার কথা শুনতে চাও নি| আমি তোমাদের ডেকেছিলাম কিন্তু তোমরা কোন উত্তর দাও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তাই জেরুশালেমে অবস্থিত আমার নামাঙ্কিত গৃহ আমি নিজেই ধ্বংস করে দেব, ঠিক শীলো শহরের উপাসনালয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্ষেত্রে য়েমন আমি করেছিলাম| জেরুশালেমের সেই মন্দিরকে, য়েটি আমার নামে অভিহিত, সেটিকে তোমরা বিশ্বা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| আমি সেই জায়গা তোমাদের এবং তোমাদের পূর্বপুরুষদের দিয়েছি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ইফ্রযিম থেকে তোমাদের সব ভাইদের য়েমন ছুঁড়ে ফেলেছিলাম তেমনি তোমাদেরও আমার কাছ থেকে দূরে ছুঁড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ফেলে দেব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“যিরমিয়, কখনও তুমি যিহূদার লোকের হয়ে প্রার্থনা করবে না| ওদের সাহায্যের জন্য আমার কা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ার্থনা করো না| আমি তাহলে ইচ্ছে করে তোমার সেই প্রার্থনা শুনব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আমি জানি তুমি লক্ষ্য রাখছো যিহূদার শহরগুলিতে এবং জেরুশালেমের রাস্তায় তারা কি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যিহূদার লোকরা যা করেছে তা হল এই রকম: ছেলেমেযেরা কাঠ জড়ো করছে| আর পিতারা সেই কাঠ দিয়ে আগু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্বালাচ্ছে| মহিলারা মযদা মাখছে, পিঠা, রুটি বানাচ্ছে স্বর্গের রানীকে নৈবেদ্য উত্সর্গ করার জন্য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ূদার এইসব মানুষ অন্য মূর্ত্তিদের পূজার জন্য পেয নৈবেদ্য ঢালছে| তারা এগুলি করছে আমাকে রুদ্ধ কর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“‘কিন্তু তোমরা মূল্যহীন মিথ্যায তোমাদের আস্থা স্থাপন কর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কিন্তু আমি সত্যিই সে জন নই যাকে যিহূদার লোকরা দুঃখ দিচ্ছে|” এই হল প্রভুর বার্তা| “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কৃতপক্ষে নিজেদেরই আঘাত করছে এবং নিজেদের লজ্জায ফেলছ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তোমরা কি খুনী অথবা চোর হতে চাও? তোমরা কি ব্যভিচারের পাপ গায়ে মাখতে চাও? তোমরা কি মিথ্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ভিয়োগে অন্যদের ফাঁসাতে চাও? তোমরা কি বালের মূর্ত্তি এবং অন্য দেবতাদের যাদের তোমরা জানো না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ূজা করতে চাও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তাই প্রভু বললেন, “আমি আমার রোধ এই জায়গার বিরুদ্ধে দেখাবো| এখানকার প্রত্যেক মানুষ এবং পশু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াস্তি দেব| শাস্তি দেব গাছ এবং ক্ষেতের শস্যকে| আমার রোধ হবে তপ্ত আগুনের মতো, যা নেভাবার ক্ষমতা কার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ে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ইস্রায়েলের ঈশ্বর, প্রভু সর্বশক্তিমান বললেন: “যাও তোমরা যতখুশী চাও হোমবলি উত্সর্গ কর| যত খুশী ঐ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ত্সর্গগুলোর মাংস খা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আমিই মিশর থেকে তোমাদের পূর্বপুরুষদের নিয়ে এসেছিলাম| আমি তাদের সঙ্গে কথা বলেছিলাম| কিন্তু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মবলি বা উত্সর্গের আদেশ দিই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আমি শুধু তাদের এই আদেশ দিয়েছিলাম য়ে, ‘আমাকে মান্য করো এবং আমিই তোমাদের ঈশ্বর হব এবং তোমরা হ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7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র লোক| আমার আদেশ পালন করো এবং তোমাদের ভালো হবে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7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“কিন্তু তোমাদের পূর্বপুরুষরা আমার কথা শোনেনি| তারা আমার প্রতি একেবারেই মনোয়োগ দেয়নি| তারা ছি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7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ঁগুযে, জেদী| সুতরাং তারা যা খুশী তাই করেছিল| তারা কখনই ভাল হয়নি| তারা আরও শযতান হয়ে সামনের দি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7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 হেঁটে পিছনের দিকে হেঁট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7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তোমাদের পূর্বপুরুষরা মিশর ছেড়ে যাবার দিন থেকে এখন পর্য়ন্ত আমি তোমাদের কাছে ভৃত্য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7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ঠিয়েছিলাম| আমার ভৃত্যরা হল ভাব্বাদী| আমি তাদের বার বার তোমাদের কাছে পাঠিয়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7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কিন্তু তোমাদের পূর্বপুরুষরা আমার কথা শোনেনি| আমার কথায় মনোয়োগ দেবার জন্য তাদের কান পাতে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7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েদের বশে তারা তাদের পিতাদের চেয়েও আরও বেশী করে অসত্‌ কাজ কর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7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“যিরমিয়, তুমি যিহূদার লোকদের এই কথাগুলি বলবে| কিন্তু তারা তোমার কথা শুনবে না| তুমি তাদের ডাক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7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উত্তর দে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7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সুতরাং তোমাকে বলতেই হবে: এই দেশ প্রভু ঈশ্বরের আদেশ মেনে চলেনি| এই জাতির লোকরা ঈশ্বরের শিক্ষামাল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7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োনেনি| সত্যিকারের শিক্ষা কাকে বলে এরা জান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7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“যিরমিয়, তুমি তোমার চুল কেটে ফেল এবং তা ছুঁড়ে ফেলে দাও| তারপর অনাবৃত পাহাড়ের চূড়ায় ওঠ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7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র্ত্তনাদ করে কাঁদো| কারণ, প্রভু এই প্রজন্মের লোকদের প্রত্যাখ্যান করেছেন এবং এদের দিক থেকে মুখ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7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ফিরিয়ে নিয়েছেন| প্রচণ্ড রুদ্ধ হয়ে তিনি তাদের শাস্তি দে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7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তুমি এগুলো করো কারণ আমি দেখেছি য়ে যিহূদার লোকরা শযতানি কাজ করে চলেছে|” এই হল প্রভুর বার্ত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7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তারা তাদের মূর্ত্তি প্রতিষ্ঠা করেছে| এবং আমি সেই সব মূর্ত্তিদের ঘৃণা করি| তারা আমার নামাঙ্কি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7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ন্দিরে এই মূর্ত্তিগুলি প্রতিষ্ঠা করেছে| তারা আমার গৃহ অপবিত্র কর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7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তারা বেনহিন্নোম উপত্যকায় তোফত নামক সুউচ্চ স্থান নির্মাণ করেছে| এই সব জায়গার লোকেরা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7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জেদের ছেলেমেযেদের হত্যা করেছে| তারা তাদের হোমবলি হিসেবে উত্সর্গ করেছে| কিন্তু আমি তাদের এই দুষ্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7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জ করতে আদেশ দিইনি| আমি এমন একটা জিনিষের কথা কখনও ভাবিই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7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তাই আমি তোমাদের সতর্ক করে দিচ্ছি| এমন দিন আসছে য়েদিন লোকে এই জায়গাকে তোফত বা বেনহিন্নোম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7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পত্যকা বলে আর ডাকবে না| তারা একে গণহত্যার উপত্যকা বলে ডাকবে| তারা এরকম একটি নামকরণ করবে কারণ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7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ফতে মৃতদেহ কবর দেবে যতক্ষণ পর্য়ন্ত আর কোন মৃতদেহ কবর দেওয়ার জায়গা না থাক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7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মৃতদেহগুলি খোলা আকাশের নীচে পড়ে থাকবে| আর সেই মৃতদেহগুলি ছিঁড়ে খাবে আকাশের শকুন ও বনের পশুর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7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ঐ শকুন ও পশুদের তাড়া করার মতো কেউ বেঁচে থাক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7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আমি জেরুশালেমের রাস্তা থেকে এবং যিহূদার শহরগুলি থেকে সমস্ত সুখ এবং আনন্দ কেড়ে নেব| ঐ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7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য়গাগুলিতে আর কখনও বর ও কনের গলা শোনা যাবে না| দেশটি মরুভূমিতে পরিণত হ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">
  <a:themeElements>
    <a:clrScheme name="Theme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2026-10-21T06:22:01Z</dcterms:created>
  <dcterms:modified xsi:type="dcterms:W3CDTF">2026-10-21T06:22:01Z</dcterms:modified>
  <dc:title>যিরমিয় : 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